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8" r:id="rId5"/>
    <p:sldMasterId id="2147483690" r:id="rId6"/>
    <p:sldMasterId id="2147483702" r:id="rId7"/>
  </p:sldMasterIdLst>
  <p:notesMasterIdLst>
    <p:notesMasterId r:id="rId9"/>
  </p:notesMasterIdLst>
  <p:sldIdLst>
    <p:sldId id="256" r:id="rId8"/>
    <p:sldId id="261" r:id="rId10"/>
    <p:sldId id="262" r:id="rId11"/>
    <p:sldId id="264" r:id="rId12"/>
    <p:sldId id="263"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489E7-3189-4D25-9704-4BDF1246F1B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21E97-B799-496F-AC15-4C364C0B36A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noChangeArrowheads="1"/>
          </p:cNvSpPr>
          <p:nvPr>
            <p:ph type="sldImg" idx="4294967295"/>
          </p:nvPr>
        </p:nvSpPr>
        <p:spPr>
          <a:ln>
            <a:miter lim="800000"/>
          </a:ln>
        </p:spPr>
      </p:sp>
      <p:sp>
        <p:nvSpPr>
          <p:cNvPr id="90114" name="备注占位符 2"/>
          <p:cNvSpPr>
            <a:spLocks noGrp="1" noChangeArrowheads="1"/>
          </p:cNvSpPr>
          <p:nvPr>
            <p:ph type="body" idx="4294967295"/>
          </p:nvPr>
        </p:nvSpPr>
        <p:spPr/>
        <p:txBody>
          <a:bodyPr/>
          <a:lstStyle/>
          <a:p>
            <a:endParaRPr lang="zh-CN" altLang="en-US" smtClean="0"/>
          </a:p>
        </p:txBody>
      </p:sp>
      <p:sp>
        <p:nvSpPr>
          <p:cNvPr id="901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4B34B31-D2CA-41B0-8708-F82433EF664C}"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noChangeArrowheads="1"/>
          </p:cNvSpPr>
          <p:nvPr>
            <p:ph type="sldImg" idx="4294967295"/>
          </p:nvPr>
        </p:nvSpPr>
        <p:spPr>
          <a:ln>
            <a:miter lim="800000"/>
          </a:ln>
        </p:spPr>
      </p:sp>
      <p:sp>
        <p:nvSpPr>
          <p:cNvPr id="118786" name="备注占位符 2"/>
          <p:cNvSpPr>
            <a:spLocks noGrp="1" noChangeArrowheads="1"/>
          </p:cNvSpPr>
          <p:nvPr>
            <p:ph type="body" idx="4294967295"/>
          </p:nvPr>
        </p:nvSpPr>
        <p:spPr/>
        <p:txBody>
          <a:bodyPr/>
          <a:lstStyle/>
          <a:p>
            <a:endParaRPr lang="zh-CN" altLang="en-US" smtClean="0"/>
          </a:p>
        </p:txBody>
      </p:sp>
      <p:sp>
        <p:nvSpPr>
          <p:cNvPr id="1187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384E830-5B60-4F1B-BEAF-A429709AEF1B}"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34878A5B-CAE3-474E-ADCC-7522D24532FE}" type="slidenum">
              <a:rPr lang="zh-CN" altLang="en-US" sz="1200" smtClean="0">
                <a:solidFill>
                  <a:prstClr val="black"/>
                </a:solidFill>
                <a:latin typeface="Calibri" panose="020F0502020204030204" pitchFamily="34" charset="0"/>
              </a:rPr>
            </a:fld>
            <a:endParaRPr lang="zh-CN" altLang="en-US" sz="1200" smtClean="0">
              <a:solidFill>
                <a:prstClr val="black"/>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noTextEdit="1"/>
          </p:cNvSpPr>
          <p:nvPr>
            <p:ph type="sldImg" idx="4294967295"/>
          </p:nvPr>
        </p:nvSpPr>
        <p:spPr>
          <a:ln>
            <a:miter lim="800000"/>
          </a:ln>
        </p:spPr>
      </p:sp>
      <p:sp>
        <p:nvSpPr>
          <p:cNvPr id="63490" name="备注占位符 2"/>
          <p:cNvSpPr>
            <a:spLocks noGrp="1" noChangeArrowheads="1"/>
          </p:cNvSpPr>
          <p:nvPr>
            <p:ph type="body" idx="4294967295"/>
          </p:nvPr>
        </p:nvSpPr>
        <p:spPr/>
        <p:txBody>
          <a:bodyPr/>
          <a:lstStyle/>
          <a:p>
            <a:endParaRPr lang="zh-CN" altLang="en-US" smtClean="0">
              <a:latin typeface="Arial" panose="020B0604020202020204" pitchFamily="34" charset="0"/>
            </a:endParaRPr>
          </a:p>
        </p:txBody>
      </p:sp>
      <p:sp>
        <p:nvSpPr>
          <p:cNvPr id="634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148A6EE0-C46F-4B53-9076-1032B2DAF297}" type="slidenum">
              <a:rPr lang="en-US" altLang="zh-CN">
                <a:solidFill>
                  <a:prstClr val="black"/>
                </a:solidFill>
                <a:ea typeface="华文细黑" panose="02010600040101010101" pitchFamily="2" charset="-122"/>
              </a:rPr>
            </a:fld>
            <a:endParaRPr lang="en-US" altLang="zh-CN">
              <a:solidFill>
                <a:prstClr val="black"/>
              </a:solidFill>
              <a:ea typeface="华文细黑" panose="0201060004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9026" name="对象"/>
          <p:cNvSpPr>
            <a:spLocks noGrp="1" noRot="1" noChangeAspect="1" noChangeArrowheads="1"/>
          </p:cNvSpPr>
          <p:nvPr>
            <p:ph type="sldImg" idx="4294967295"/>
          </p:nvPr>
        </p:nvSpPr>
        <p:spPr>
          <a:xfrm>
            <a:off x="1101725" y="1431925"/>
            <a:ext cx="5154613" cy="3865563"/>
          </a:xfrm>
          <a:ln>
            <a:noFill/>
          </a:ln>
          <a:extLst>
            <a:ext uri="{91240B29-F687-4F45-9708-019B960494DF}">
              <a14:hiddenLine xmlns:a14="http://schemas.microsoft.com/office/drawing/2010/main" w="12700">
                <a:solidFill>
                  <a:srgbClr val="000000"/>
                </a:solidFill>
                <a:prstDash val="solid"/>
                <a:miter lim="800000"/>
                <a:headEnd/>
                <a:tailEnd/>
              </a14:hiddenLine>
            </a:ext>
          </a:extLst>
        </p:spPr>
      </p:sp>
      <p:sp>
        <p:nvSpPr>
          <p:cNvPr id="129027" name="文本框"/>
          <p:cNvSpPr>
            <a:spLocks noGrp="1" noChangeArrowheads="1"/>
          </p:cNvSpPr>
          <p:nvPr>
            <p:ph type="body" idx="4294967295"/>
          </p:nvPr>
        </p:nvSpPr>
        <p:spPr>
          <a:xfrm>
            <a:off x="736600" y="5511800"/>
            <a:ext cx="5886450" cy="4511675"/>
          </a:xfrm>
          <a:extLst>
            <a:ext uri="{91240B29-F687-4F45-9708-019B960494DF}">
              <a14:hiddenLine xmlns:a14="http://schemas.microsoft.com/office/drawing/2010/main" w="9525">
                <a:solidFill>
                  <a:srgbClr val="000000"/>
                </a:solidFill>
                <a:prstDash val="solid"/>
                <a:miter lim="800000"/>
                <a:headEnd/>
                <a:tailEnd/>
              </a14:hiddenLine>
            </a:ext>
          </a:extLst>
        </p:spPr>
        <p:txBody>
          <a:bodyPr/>
          <a:lstStyle/>
          <a:p>
            <a:endParaRPr lang="zh-CN" altLang="en-US" smtClean="0"/>
          </a:p>
        </p:txBody>
      </p:sp>
      <p:sp>
        <p:nvSpPr>
          <p:cNvPr id="129028" name="文本框"/>
          <p:cNvSpPr>
            <a:spLocks noGrp="1" noChangeArrowheads="1"/>
          </p:cNvSpPr>
          <p:nvPr>
            <p:ph type="sldNum" sz="quarter" idx="5"/>
          </p:nvPr>
        </p:nvSpPr>
        <p:spPr bwMode="auto">
          <a:xfrm>
            <a:off x="4168775" y="10879138"/>
            <a:ext cx="3187700"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7A3FE3FB-B833-40BF-96D0-0E671C272736}" type="slidenum">
              <a:rPr lang="en-US" altLang="zh-CN">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526" r="5548"/>
          <a:stretch>
            <a:fillRect/>
          </a:stretch>
        </p:blipFill>
        <p:spPr bwMode="auto">
          <a:xfrm>
            <a:off x="-207963" y="0"/>
            <a:ext cx="95599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3"/>
          <p:cNvSpPr>
            <a:spLocks noGrp="1"/>
          </p:cNvSpPr>
          <p:nvPr>
            <p:ph type="sldNum" sz="quarter" idx="12"/>
          </p:nvPr>
        </p:nvSpPr>
        <p:spPr/>
        <p:txBody>
          <a:bodyPr/>
          <a:lstStyle>
            <a:lvl1pPr>
              <a:defRPr/>
            </a:lvl1pPr>
          </a:lstStyle>
          <a:p>
            <a:fld id="{BED9E927-590E-4997-AF88-720EC0C1FED4}"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60413"/>
            <a:ext cx="91440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3"/>
          <p:cNvSpPr>
            <a:spLocks noGrp="1"/>
          </p:cNvSpPr>
          <p:nvPr>
            <p:ph type="sldNum" sz="quarter" idx="12"/>
          </p:nvPr>
        </p:nvSpPr>
        <p:spPr/>
        <p:txBody>
          <a:bodyPr/>
          <a:lstStyle>
            <a:lvl1pPr>
              <a:defRPr/>
            </a:lvl1pPr>
          </a:lstStyle>
          <a:p>
            <a:fld id="{E95867C0-C20D-40EC-89DB-45CEA5566011}"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0913" y="3171825"/>
            <a:ext cx="1843087"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17" r="60478" b="75238"/>
          <a:stretch>
            <a:fillRect/>
          </a:stretch>
        </p:blipFill>
        <p:spPr bwMode="auto">
          <a:xfrm>
            <a:off x="0" y="0"/>
            <a:ext cx="13652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3"/>
          <p:cNvSpPr>
            <a:spLocks noGrp="1"/>
          </p:cNvSpPr>
          <p:nvPr>
            <p:ph type="sldNum" sz="quarter" idx="12"/>
          </p:nvPr>
        </p:nvSpPr>
        <p:spPr/>
        <p:txBody>
          <a:bodyPr/>
          <a:lstStyle>
            <a:lvl1pPr>
              <a:defRPr/>
            </a:lvl1pPr>
          </a:lstStyle>
          <a:p>
            <a:fld id="{EA953CBF-A8E1-40E7-9BCB-0A59720B334A}"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0913" y="3171825"/>
            <a:ext cx="1843087"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17" r="60478" b="75238"/>
          <a:stretch>
            <a:fillRect/>
          </a:stretch>
        </p:blipFill>
        <p:spPr bwMode="auto">
          <a:xfrm>
            <a:off x="0" y="0"/>
            <a:ext cx="13652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图片占位符 6"/>
          <p:cNvSpPr>
            <a:spLocks noGrp="1"/>
          </p:cNvSpPr>
          <p:nvPr>
            <p:ph type="pic" sz="quarter" idx="10"/>
          </p:nvPr>
        </p:nvSpPr>
        <p:spPr>
          <a:xfrm>
            <a:off x="1443038" y="1790700"/>
            <a:ext cx="2214563" cy="2952750"/>
          </a:xfrm>
          <a:custGeom>
            <a:avLst/>
            <a:gdLst>
              <a:gd name="connsiteX0" fmla="*/ 0 w 2952750"/>
              <a:gd name="connsiteY0" fmla="*/ 0 h 2952750"/>
              <a:gd name="connsiteX1" fmla="*/ 2952750 w 2952750"/>
              <a:gd name="connsiteY1" fmla="*/ 0 h 2952750"/>
              <a:gd name="connsiteX2" fmla="*/ 2952750 w 2952750"/>
              <a:gd name="connsiteY2" fmla="*/ 2952750 h 2952750"/>
              <a:gd name="connsiteX3" fmla="*/ 0 w 295275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2952750" h="2952750">
                <a:moveTo>
                  <a:pt x="0" y="0"/>
                </a:moveTo>
                <a:lnTo>
                  <a:pt x="2952750" y="0"/>
                </a:lnTo>
                <a:lnTo>
                  <a:pt x="2952750" y="2952750"/>
                </a:lnTo>
                <a:lnTo>
                  <a:pt x="0" y="2952750"/>
                </a:lnTo>
                <a:close/>
              </a:path>
            </a:pathLst>
          </a:custGeom>
        </p:spPr>
        <p:txBody>
          <a:bodyPr rtlCol="0">
            <a:noAutofit/>
          </a:bodyPr>
          <a:lstStyle/>
          <a:p>
            <a:pPr lvl="0"/>
            <a:endParaRPr lang="zh-CN" altLang="en-US" noProof="0"/>
          </a:p>
        </p:txBody>
      </p:sp>
      <p:sp>
        <p:nvSpPr>
          <p:cNvPr id="5" name="日期占位符 1"/>
          <p:cNvSpPr>
            <a:spLocks noGrp="1"/>
          </p:cNvSpPr>
          <p:nvPr>
            <p:ph type="dt" sz="half" idx="11"/>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2"/>
          <p:cNvSpPr>
            <a:spLocks noGrp="1"/>
          </p:cNvSpPr>
          <p:nvPr>
            <p:ph type="ftr" sz="quarter" idx="12"/>
          </p:nvPr>
        </p:nvSpPr>
        <p:spPr/>
        <p:txBody>
          <a:bodyPr/>
          <a:lstStyle>
            <a:lvl1pPr>
              <a:defRPr/>
            </a:lvl1pPr>
          </a:lstStyle>
          <a:p>
            <a:pPr>
              <a:defRPr/>
            </a:pPr>
            <a:endParaRPr lang="zh-CN" altLang="en-US">
              <a:solidFill>
                <a:prstClr val="black">
                  <a:tint val="75000"/>
                </a:prstClr>
              </a:solidFill>
            </a:endParaRPr>
          </a:p>
        </p:txBody>
      </p:sp>
      <p:sp>
        <p:nvSpPr>
          <p:cNvPr id="8" name="灯片编号占位符 3"/>
          <p:cNvSpPr>
            <a:spLocks noGrp="1"/>
          </p:cNvSpPr>
          <p:nvPr>
            <p:ph type="sldNum" sz="quarter" idx="13"/>
          </p:nvPr>
        </p:nvSpPr>
        <p:spPr/>
        <p:txBody>
          <a:bodyPr/>
          <a:lstStyle>
            <a:lvl1pPr>
              <a:defRPr/>
            </a:lvl1pPr>
          </a:lstStyle>
          <a:p>
            <a:fld id="{CF72D4F8-A534-4643-A46D-1907E34F7A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17" r="60478" b="75238"/>
          <a:stretch>
            <a:fillRect/>
          </a:stretch>
        </p:blipFill>
        <p:spPr bwMode="auto">
          <a:xfrm>
            <a:off x="0" y="0"/>
            <a:ext cx="13652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3"/>
          <p:cNvSpPr>
            <a:spLocks noGrp="1"/>
          </p:cNvSpPr>
          <p:nvPr>
            <p:ph type="sldNum" sz="quarter" idx="12"/>
          </p:nvPr>
        </p:nvSpPr>
        <p:spPr/>
        <p:txBody>
          <a:bodyPr/>
          <a:lstStyle>
            <a:lvl1pPr>
              <a:defRPr/>
            </a:lvl1pPr>
          </a:lstStyle>
          <a:p>
            <a:fld id="{3DA11A29-7978-4F4A-BD8D-98F922C94A67}"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D436769D-13F1-4CAF-954D-2F42A5D5F331}"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629841" y="2505075"/>
            <a:ext cx="3868340"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DA57A80F-F188-4FCE-A942-262938907812}"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C08DA563-DFDE-4B62-88ED-49B791E9DE9A}"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A68E6743-AA6C-416E-8BCC-94844C278FB4}"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8EDBCDC-83BD-4CC8-B434-2A4D6E31078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987425"/>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F1E551CE-71F4-4DCB-83E3-C6A50607BF17}"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04D9297A-B6C3-46A5-81DD-9509AD7BCB04}"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29DB78A2-9025-4689-AE3A-81CE3C105E95}"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526" r="5548"/>
          <a:stretch>
            <a:fillRect/>
          </a:stretch>
        </p:blipFill>
        <p:spPr bwMode="auto">
          <a:xfrm>
            <a:off x="-207963" y="0"/>
            <a:ext cx="95599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3"/>
          <p:cNvSpPr>
            <a:spLocks noGrp="1"/>
          </p:cNvSpPr>
          <p:nvPr>
            <p:ph type="sldNum" sz="quarter" idx="12"/>
          </p:nvPr>
        </p:nvSpPr>
        <p:spPr/>
        <p:txBody>
          <a:bodyPr/>
          <a:lstStyle>
            <a:lvl1pPr>
              <a:defRPr/>
            </a:lvl1pPr>
          </a:lstStyle>
          <a:p>
            <a:fld id="{BED9E927-590E-4997-AF88-720EC0C1FED4}"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60413"/>
            <a:ext cx="91440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3"/>
          <p:cNvSpPr>
            <a:spLocks noGrp="1"/>
          </p:cNvSpPr>
          <p:nvPr>
            <p:ph type="sldNum" sz="quarter" idx="12"/>
          </p:nvPr>
        </p:nvSpPr>
        <p:spPr/>
        <p:txBody>
          <a:bodyPr/>
          <a:lstStyle>
            <a:lvl1pPr>
              <a:defRPr/>
            </a:lvl1pPr>
          </a:lstStyle>
          <a:p>
            <a:fld id="{E95867C0-C20D-40EC-89DB-45CEA5566011}"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0913" y="3171825"/>
            <a:ext cx="1843087"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17" r="60478" b="75238"/>
          <a:stretch>
            <a:fillRect/>
          </a:stretch>
        </p:blipFill>
        <p:spPr bwMode="auto">
          <a:xfrm>
            <a:off x="0" y="0"/>
            <a:ext cx="13652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3"/>
          <p:cNvSpPr>
            <a:spLocks noGrp="1"/>
          </p:cNvSpPr>
          <p:nvPr>
            <p:ph type="sldNum" sz="quarter" idx="12"/>
          </p:nvPr>
        </p:nvSpPr>
        <p:spPr/>
        <p:txBody>
          <a:bodyPr/>
          <a:lstStyle>
            <a:lvl1pPr>
              <a:defRPr/>
            </a:lvl1pPr>
          </a:lstStyle>
          <a:p>
            <a:fld id="{EA953CBF-A8E1-40E7-9BCB-0A59720B334A}"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0913" y="3171825"/>
            <a:ext cx="1843087"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17" r="60478" b="75238"/>
          <a:stretch>
            <a:fillRect/>
          </a:stretch>
        </p:blipFill>
        <p:spPr bwMode="auto">
          <a:xfrm>
            <a:off x="0" y="0"/>
            <a:ext cx="13652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图片占位符 6"/>
          <p:cNvSpPr>
            <a:spLocks noGrp="1"/>
          </p:cNvSpPr>
          <p:nvPr>
            <p:ph type="pic" sz="quarter" idx="10"/>
          </p:nvPr>
        </p:nvSpPr>
        <p:spPr>
          <a:xfrm>
            <a:off x="1443038" y="1790700"/>
            <a:ext cx="2214563" cy="2952750"/>
          </a:xfrm>
          <a:custGeom>
            <a:avLst/>
            <a:gdLst>
              <a:gd name="connsiteX0" fmla="*/ 0 w 2952750"/>
              <a:gd name="connsiteY0" fmla="*/ 0 h 2952750"/>
              <a:gd name="connsiteX1" fmla="*/ 2952750 w 2952750"/>
              <a:gd name="connsiteY1" fmla="*/ 0 h 2952750"/>
              <a:gd name="connsiteX2" fmla="*/ 2952750 w 2952750"/>
              <a:gd name="connsiteY2" fmla="*/ 2952750 h 2952750"/>
              <a:gd name="connsiteX3" fmla="*/ 0 w 295275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2952750" h="2952750">
                <a:moveTo>
                  <a:pt x="0" y="0"/>
                </a:moveTo>
                <a:lnTo>
                  <a:pt x="2952750" y="0"/>
                </a:lnTo>
                <a:lnTo>
                  <a:pt x="2952750" y="2952750"/>
                </a:lnTo>
                <a:lnTo>
                  <a:pt x="0" y="2952750"/>
                </a:lnTo>
                <a:close/>
              </a:path>
            </a:pathLst>
          </a:custGeom>
        </p:spPr>
        <p:txBody>
          <a:bodyPr rtlCol="0">
            <a:noAutofit/>
          </a:bodyPr>
          <a:lstStyle/>
          <a:p>
            <a:pPr lvl="0"/>
            <a:endParaRPr lang="zh-CN" altLang="en-US" noProof="0"/>
          </a:p>
        </p:txBody>
      </p:sp>
      <p:sp>
        <p:nvSpPr>
          <p:cNvPr id="5" name="日期占位符 1"/>
          <p:cNvSpPr>
            <a:spLocks noGrp="1"/>
          </p:cNvSpPr>
          <p:nvPr>
            <p:ph type="dt" sz="half" idx="11"/>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2"/>
          <p:cNvSpPr>
            <a:spLocks noGrp="1"/>
          </p:cNvSpPr>
          <p:nvPr>
            <p:ph type="ftr" sz="quarter" idx="12"/>
          </p:nvPr>
        </p:nvSpPr>
        <p:spPr/>
        <p:txBody>
          <a:bodyPr/>
          <a:lstStyle>
            <a:lvl1pPr>
              <a:defRPr/>
            </a:lvl1pPr>
          </a:lstStyle>
          <a:p>
            <a:pPr>
              <a:defRPr/>
            </a:pPr>
            <a:endParaRPr lang="zh-CN" altLang="en-US">
              <a:solidFill>
                <a:prstClr val="black">
                  <a:tint val="75000"/>
                </a:prstClr>
              </a:solidFill>
            </a:endParaRPr>
          </a:p>
        </p:txBody>
      </p:sp>
      <p:sp>
        <p:nvSpPr>
          <p:cNvPr id="8" name="灯片编号占位符 3"/>
          <p:cNvSpPr>
            <a:spLocks noGrp="1"/>
          </p:cNvSpPr>
          <p:nvPr>
            <p:ph type="sldNum" sz="quarter" idx="13"/>
          </p:nvPr>
        </p:nvSpPr>
        <p:spPr/>
        <p:txBody>
          <a:bodyPr/>
          <a:lstStyle>
            <a:lvl1pPr>
              <a:defRPr/>
            </a:lvl1pPr>
          </a:lstStyle>
          <a:p>
            <a:fld id="{CF72D4F8-A534-4643-A46D-1907E34F7A9A}"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17" r="60478" b="75238"/>
          <a:stretch>
            <a:fillRect/>
          </a:stretch>
        </p:blipFill>
        <p:spPr bwMode="auto">
          <a:xfrm>
            <a:off x="0" y="0"/>
            <a:ext cx="13652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3"/>
          <p:cNvSpPr>
            <a:spLocks noGrp="1"/>
          </p:cNvSpPr>
          <p:nvPr>
            <p:ph type="sldNum" sz="quarter" idx="12"/>
          </p:nvPr>
        </p:nvSpPr>
        <p:spPr/>
        <p:txBody>
          <a:bodyPr/>
          <a:lstStyle>
            <a:lvl1pPr>
              <a:defRPr/>
            </a:lvl1pPr>
          </a:lstStyle>
          <a:p>
            <a:fld id="{3DA11A29-7978-4F4A-BD8D-98F922C94A67}"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D436769D-13F1-4CAF-954D-2F42A5D5F331}"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629841" y="2505075"/>
            <a:ext cx="3868340"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DA57A80F-F188-4FCE-A942-262938907812}"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C08DA563-DFDE-4B62-88ED-49B791E9DE9A}"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A68E6743-AA6C-416E-8BCC-94844C278FB4}"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8EDBCDC-83BD-4CC8-B434-2A4D6E310783}"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987425"/>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F1E551CE-71F4-4DCB-83E3-C6A50607BF17}"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04D9297A-B6C3-46A5-81DD-9509AD7BCB04}"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29DB78A2-9025-4689-AE3A-81CE3C105E95}"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68E4C97-C05D-4D67-B5D3-D07B382A1ED2}"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5" name="文本框"/>
          <p:cNvSpPr>
            <a:spLocks noGrp="1"/>
          </p:cNvSpPr>
          <p:nvPr>
            <p:ph type="ftr" idx="12"/>
          </p:nvPr>
        </p:nvSpPr>
        <p:spPr/>
        <p:txBody>
          <a:bodyPr/>
          <a:lstStyle>
            <a:lvl1pPr>
              <a:defRPr/>
            </a:lvl1pPr>
          </a:lstStyle>
          <a:p>
            <a:endParaRPr lang="zh-CN" altLang="en-US"/>
          </a:p>
        </p:txBody>
      </p:sp>
      <p:sp>
        <p:nvSpPr>
          <p:cNvPr id="6" name="文本框"/>
          <p:cNvSpPr>
            <a:spLocks noGrp="1"/>
          </p:cNvSpPr>
          <p:nvPr>
            <p:ph type="sldNum" idx="13"/>
          </p:nvPr>
        </p:nvSpPr>
        <p:spPr/>
        <p:txBody>
          <a:bodyPr/>
          <a:lstStyle>
            <a:lvl1pPr>
              <a:defRPr/>
            </a:lvl1pPr>
          </a:lstStyle>
          <a:p>
            <a:fld id="{104379C3-AFD1-4EE5-926B-11C25679F6FD}" type="slidenum">
              <a:rPr lang="en-US" altLang="zh-CN"/>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框"/>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5" name="文本框"/>
          <p:cNvSpPr>
            <a:spLocks noGrp="1"/>
          </p:cNvSpPr>
          <p:nvPr>
            <p:ph type="ftr" idx="12"/>
          </p:nvPr>
        </p:nvSpPr>
        <p:spPr/>
        <p:txBody>
          <a:bodyPr/>
          <a:lstStyle>
            <a:lvl1pPr>
              <a:defRPr/>
            </a:lvl1pPr>
          </a:lstStyle>
          <a:p>
            <a:endParaRPr lang="zh-CN" altLang="en-US"/>
          </a:p>
        </p:txBody>
      </p:sp>
      <p:sp>
        <p:nvSpPr>
          <p:cNvPr id="6" name="文本框"/>
          <p:cNvSpPr>
            <a:spLocks noGrp="1"/>
          </p:cNvSpPr>
          <p:nvPr>
            <p:ph type="sldNum" idx="13"/>
          </p:nvPr>
        </p:nvSpPr>
        <p:spPr/>
        <p:txBody>
          <a:bodyPr/>
          <a:lstStyle>
            <a:lvl1pPr>
              <a:defRPr/>
            </a:lvl1pPr>
          </a:lstStyle>
          <a:p>
            <a:fld id="{24AC6A25-C5ED-49E9-8D51-A813756BF5C2}" type="slidenum">
              <a:rPr lang="en-US" altLang="zh-CN"/>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541735" y="4406900"/>
            <a:ext cx="58293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框"/>
          <p:cNvSpPr>
            <a:spLocks noGrp="1"/>
          </p:cNvSpPr>
          <p:nvPr>
            <p:ph type="body" idx="1"/>
          </p:nvPr>
        </p:nvSpPr>
        <p:spPr>
          <a:xfrm>
            <a:off x="541735" y="2906713"/>
            <a:ext cx="5829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5" name="文本框"/>
          <p:cNvSpPr>
            <a:spLocks noGrp="1"/>
          </p:cNvSpPr>
          <p:nvPr>
            <p:ph type="ftr" idx="12"/>
          </p:nvPr>
        </p:nvSpPr>
        <p:spPr/>
        <p:txBody>
          <a:bodyPr/>
          <a:lstStyle>
            <a:lvl1pPr>
              <a:defRPr/>
            </a:lvl1pPr>
          </a:lstStyle>
          <a:p>
            <a:endParaRPr lang="zh-CN" altLang="en-US"/>
          </a:p>
        </p:txBody>
      </p:sp>
      <p:sp>
        <p:nvSpPr>
          <p:cNvPr id="6" name="文本框"/>
          <p:cNvSpPr>
            <a:spLocks noGrp="1"/>
          </p:cNvSpPr>
          <p:nvPr>
            <p:ph type="sldNum" idx="13"/>
          </p:nvPr>
        </p:nvSpPr>
        <p:spPr/>
        <p:txBody>
          <a:bodyPr/>
          <a:lstStyle>
            <a:lvl1pPr>
              <a:defRPr/>
            </a:lvl1pPr>
          </a:lstStyle>
          <a:p>
            <a:fld id="{DF1FFF3E-79DB-4497-9BCA-BCA3DF7D8289}" type="slidenum">
              <a:rPr lang="en-US" altLang="zh-CN"/>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框"/>
          <p:cNvSpPr>
            <a:spLocks noGrp="1"/>
          </p:cNvSpPr>
          <p:nvPr>
            <p:ph sz="half" idx="1"/>
          </p:nvPr>
        </p:nvSpPr>
        <p:spPr>
          <a:xfrm>
            <a:off x="342900" y="1600200"/>
            <a:ext cx="302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框"/>
          <p:cNvSpPr>
            <a:spLocks noGrp="1"/>
          </p:cNvSpPr>
          <p:nvPr>
            <p:ph sz="half" idx="2"/>
          </p:nvPr>
        </p:nvSpPr>
        <p:spPr>
          <a:xfrm>
            <a:off x="3486150" y="1600200"/>
            <a:ext cx="302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6" name="文本框"/>
          <p:cNvSpPr>
            <a:spLocks noGrp="1"/>
          </p:cNvSpPr>
          <p:nvPr>
            <p:ph type="ftr" idx="12"/>
          </p:nvPr>
        </p:nvSpPr>
        <p:spPr/>
        <p:txBody>
          <a:bodyPr/>
          <a:lstStyle>
            <a:lvl1pPr>
              <a:defRPr/>
            </a:lvl1pPr>
          </a:lstStyle>
          <a:p>
            <a:endParaRPr lang="zh-CN" altLang="en-US"/>
          </a:p>
        </p:txBody>
      </p:sp>
      <p:sp>
        <p:nvSpPr>
          <p:cNvPr id="7" name="文本框"/>
          <p:cNvSpPr>
            <a:spLocks noGrp="1"/>
          </p:cNvSpPr>
          <p:nvPr>
            <p:ph type="sldNum" idx="13"/>
          </p:nvPr>
        </p:nvSpPr>
        <p:spPr/>
        <p:txBody>
          <a:bodyPr/>
          <a:lstStyle>
            <a:lvl1pPr>
              <a:defRPr/>
            </a:lvl1pPr>
          </a:lstStyle>
          <a:p>
            <a:fld id="{75BEA49A-804D-4236-B3F5-F7366D4287C3}" type="slidenum">
              <a:rPr lang="en-US" altLang="zh-CN"/>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框"/>
          <p:cNvSpPr>
            <a:spLocks noGrp="1"/>
          </p:cNvSpPr>
          <p:nvPr>
            <p:ph type="body" idx="1"/>
          </p:nvPr>
        </p:nvSpPr>
        <p:spPr>
          <a:xfrm>
            <a:off x="342900" y="1535113"/>
            <a:ext cx="30301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文本框"/>
          <p:cNvSpPr>
            <a:spLocks noGrp="1"/>
          </p:cNvSpPr>
          <p:nvPr>
            <p:ph sz="half" idx="2"/>
          </p:nvPr>
        </p:nvSpPr>
        <p:spPr>
          <a:xfrm>
            <a:off x="342900" y="2174875"/>
            <a:ext cx="30301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框"/>
          <p:cNvSpPr>
            <a:spLocks noGrp="1"/>
          </p:cNvSpPr>
          <p:nvPr>
            <p:ph type="body" sz="quarter" idx="3"/>
          </p:nvPr>
        </p:nvSpPr>
        <p:spPr>
          <a:xfrm>
            <a:off x="3483769" y="1535113"/>
            <a:ext cx="30313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文本框"/>
          <p:cNvSpPr>
            <a:spLocks noGrp="1"/>
          </p:cNvSpPr>
          <p:nvPr>
            <p:ph sz="quarter" idx="4"/>
          </p:nvPr>
        </p:nvSpPr>
        <p:spPr>
          <a:xfrm>
            <a:off x="3483769" y="2174875"/>
            <a:ext cx="30313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8" name="文本框"/>
          <p:cNvSpPr>
            <a:spLocks noGrp="1"/>
          </p:cNvSpPr>
          <p:nvPr>
            <p:ph type="ftr" idx="12"/>
          </p:nvPr>
        </p:nvSpPr>
        <p:spPr/>
        <p:txBody>
          <a:bodyPr/>
          <a:lstStyle>
            <a:lvl1pPr>
              <a:defRPr/>
            </a:lvl1pPr>
          </a:lstStyle>
          <a:p>
            <a:endParaRPr lang="zh-CN" altLang="en-US"/>
          </a:p>
        </p:txBody>
      </p:sp>
      <p:sp>
        <p:nvSpPr>
          <p:cNvPr id="9" name="文本框"/>
          <p:cNvSpPr>
            <a:spLocks noGrp="1"/>
          </p:cNvSpPr>
          <p:nvPr>
            <p:ph type="sldNum" idx="13"/>
          </p:nvPr>
        </p:nvSpPr>
        <p:spPr/>
        <p:txBody>
          <a:bodyPr/>
          <a:lstStyle>
            <a:lvl1pPr>
              <a:defRPr/>
            </a:lvl1pPr>
          </a:lstStyle>
          <a:p>
            <a:fld id="{2C4C2D00-BA6B-45DE-8FFF-DCE6C81E4A06}" type="slidenum">
              <a:rPr lang="en-US" altLang="zh-CN"/>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4" name="文本框"/>
          <p:cNvSpPr>
            <a:spLocks noGrp="1"/>
          </p:cNvSpPr>
          <p:nvPr>
            <p:ph type="ftr" idx="12"/>
          </p:nvPr>
        </p:nvSpPr>
        <p:spPr/>
        <p:txBody>
          <a:bodyPr/>
          <a:lstStyle>
            <a:lvl1pPr>
              <a:defRPr/>
            </a:lvl1pPr>
          </a:lstStyle>
          <a:p>
            <a:endParaRPr lang="zh-CN" altLang="en-US"/>
          </a:p>
        </p:txBody>
      </p:sp>
      <p:sp>
        <p:nvSpPr>
          <p:cNvPr id="5" name="文本框"/>
          <p:cNvSpPr>
            <a:spLocks noGrp="1"/>
          </p:cNvSpPr>
          <p:nvPr>
            <p:ph type="sldNum" idx="13"/>
          </p:nvPr>
        </p:nvSpPr>
        <p:spPr/>
        <p:txBody>
          <a:bodyPr/>
          <a:lstStyle>
            <a:lvl1pPr>
              <a:defRPr/>
            </a:lvl1pPr>
          </a:lstStyle>
          <a:p>
            <a:fld id="{239EB017-0037-4AE9-A45A-055C5B0608D7}" type="slidenum">
              <a:rPr lang="en-US" altLang="zh-CN"/>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3" name="文本框"/>
          <p:cNvSpPr>
            <a:spLocks noGrp="1"/>
          </p:cNvSpPr>
          <p:nvPr>
            <p:ph type="ftr" idx="12"/>
          </p:nvPr>
        </p:nvSpPr>
        <p:spPr/>
        <p:txBody>
          <a:bodyPr/>
          <a:lstStyle>
            <a:lvl1pPr>
              <a:defRPr/>
            </a:lvl1pPr>
          </a:lstStyle>
          <a:p>
            <a:endParaRPr lang="zh-CN" altLang="en-US"/>
          </a:p>
        </p:txBody>
      </p:sp>
      <p:sp>
        <p:nvSpPr>
          <p:cNvPr id="4" name="文本框"/>
          <p:cNvSpPr>
            <a:spLocks noGrp="1"/>
          </p:cNvSpPr>
          <p:nvPr>
            <p:ph type="sldNum" idx="13"/>
          </p:nvPr>
        </p:nvSpPr>
        <p:spPr/>
        <p:txBody>
          <a:bodyPr/>
          <a:lstStyle>
            <a:lvl1pPr>
              <a:defRPr/>
            </a:lvl1pPr>
          </a:lstStyle>
          <a:p>
            <a:fld id="{206AB69C-EBF5-4788-8040-D734C77A0F10}" type="slidenum">
              <a:rPr lang="en-US" altLang="zh-CN"/>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342900" y="273050"/>
            <a:ext cx="2256235" cy="1162050"/>
          </a:xfrm>
        </p:spPr>
        <p:txBody>
          <a:bodyPr/>
          <a:lstStyle>
            <a:lvl1pPr algn="l">
              <a:defRPr sz="2000" b="1"/>
            </a:lvl1pPr>
          </a:lstStyle>
          <a:p>
            <a:r>
              <a:rPr lang="zh-CN" altLang="en-US" noProof="1" smtClean="0"/>
              <a:t>单击此处编辑母版标题样式</a:t>
            </a:r>
            <a:endParaRPr lang="zh-CN" altLang="en-US" noProof="1"/>
          </a:p>
        </p:txBody>
      </p:sp>
      <p:sp>
        <p:nvSpPr>
          <p:cNvPr id="3" name="文本框"/>
          <p:cNvSpPr>
            <a:spLocks noGrp="1"/>
          </p:cNvSpPr>
          <p:nvPr>
            <p:ph idx="1"/>
          </p:nvPr>
        </p:nvSpPr>
        <p:spPr>
          <a:xfrm>
            <a:off x="2681288" y="273050"/>
            <a:ext cx="3833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框"/>
          <p:cNvSpPr>
            <a:spLocks noGrp="1"/>
          </p:cNvSpPr>
          <p:nvPr>
            <p:ph type="body" sz="half" idx="2"/>
          </p:nvPr>
        </p:nvSpPr>
        <p:spPr>
          <a:xfrm>
            <a:off x="342900" y="1435100"/>
            <a:ext cx="22562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6" name="文本框"/>
          <p:cNvSpPr>
            <a:spLocks noGrp="1"/>
          </p:cNvSpPr>
          <p:nvPr>
            <p:ph type="ftr" idx="12"/>
          </p:nvPr>
        </p:nvSpPr>
        <p:spPr/>
        <p:txBody>
          <a:bodyPr/>
          <a:lstStyle>
            <a:lvl1pPr>
              <a:defRPr/>
            </a:lvl1pPr>
          </a:lstStyle>
          <a:p>
            <a:endParaRPr lang="zh-CN" altLang="en-US"/>
          </a:p>
        </p:txBody>
      </p:sp>
      <p:sp>
        <p:nvSpPr>
          <p:cNvPr id="7" name="文本框"/>
          <p:cNvSpPr>
            <a:spLocks noGrp="1"/>
          </p:cNvSpPr>
          <p:nvPr>
            <p:ph type="sldNum" idx="13"/>
          </p:nvPr>
        </p:nvSpPr>
        <p:spPr/>
        <p:txBody>
          <a:bodyPr/>
          <a:lstStyle>
            <a:lvl1pPr>
              <a:defRPr/>
            </a:lvl1pPr>
          </a:lstStyle>
          <a:p>
            <a:fld id="{7C456295-22A7-4D62-98E9-85A92BE388A3}" type="slidenum">
              <a:rPr lang="en-US" altLang="zh-CN"/>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344216" y="4800600"/>
            <a:ext cx="4114800" cy="566738"/>
          </a:xfrm>
        </p:spPr>
        <p:txBody>
          <a:bodyPr/>
          <a:lstStyle>
            <a:lvl1pPr algn="l">
              <a:defRPr sz="2000" b="1"/>
            </a:lvl1pPr>
          </a:lstStyle>
          <a:p>
            <a:r>
              <a:rPr lang="zh-CN" altLang="en-US" noProof="1" smtClean="0"/>
              <a:t>单击此处编辑母版标题样式</a:t>
            </a:r>
            <a:endParaRPr lang="zh-CN" altLang="en-US" noProof="1"/>
          </a:p>
        </p:txBody>
      </p:sp>
      <p:sp>
        <p:nvSpPr>
          <p:cNvPr id="3" name="文本框"/>
          <p:cNvSpPr>
            <a:spLocks noGrp="1"/>
          </p:cNvSpPr>
          <p:nvPr>
            <p:ph type="pic" idx="1"/>
          </p:nvPr>
        </p:nvSpPr>
        <p:spPr>
          <a:xfrm>
            <a:off x="1344216" y="612775"/>
            <a:ext cx="4114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框"/>
          <p:cNvSpPr>
            <a:spLocks noGrp="1"/>
          </p:cNvSpPr>
          <p:nvPr>
            <p:ph type="body" sz="half" idx="2"/>
          </p:nvPr>
        </p:nvSpPr>
        <p:spPr>
          <a:xfrm>
            <a:off x="1344216" y="5367338"/>
            <a:ext cx="4114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6" name="文本框"/>
          <p:cNvSpPr>
            <a:spLocks noGrp="1"/>
          </p:cNvSpPr>
          <p:nvPr>
            <p:ph type="ftr" idx="12"/>
          </p:nvPr>
        </p:nvSpPr>
        <p:spPr/>
        <p:txBody>
          <a:bodyPr/>
          <a:lstStyle>
            <a:lvl1pPr>
              <a:defRPr/>
            </a:lvl1pPr>
          </a:lstStyle>
          <a:p>
            <a:endParaRPr lang="zh-CN" altLang="en-US"/>
          </a:p>
        </p:txBody>
      </p:sp>
      <p:sp>
        <p:nvSpPr>
          <p:cNvPr id="7" name="文本框"/>
          <p:cNvSpPr>
            <a:spLocks noGrp="1"/>
          </p:cNvSpPr>
          <p:nvPr>
            <p:ph type="sldNum" idx="13"/>
          </p:nvPr>
        </p:nvSpPr>
        <p:spPr/>
        <p:txBody>
          <a:bodyPr/>
          <a:lstStyle>
            <a:lvl1pPr>
              <a:defRPr/>
            </a:lvl1pPr>
          </a:lstStyle>
          <a:p>
            <a:fld id="{F2F887BD-7EA6-442A-9837-80B8A8CAA42E}" type="slidenum">
              <a:rPr lang="en-US" altLang="zh-CN"/>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框"/>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5" name="文本框"/>
          <p:cNvSpPr>
            <a:spLocks noGrp="1"/>
          </p:cNvSpPr>
          <p:nvPr>
            <p:ph type="ftr" idx="12"/>
          </p:nvPr>
        </p:nvSpPr>
        <p:spPr/>
        <p:txBody>
          <a:bodyPr/>
          <a:lstStyle>
            <a:lvl1pPr>
              <a:defRPr/>
            </a:lvl1pPr>
          </a:lstStyle>
          <a:p>
            <a:endParaRPr lang="zh-CN" altLang="en-US"/>
          </a:p>
        </p:txBody>
      </p:sp>
      <p:sp>
        <p:nvSpPr>
          <p:cNvPr id="6" name="文本框"/>
          <p:cNvSpPr>
            <a:spLocks noGrp="1"/>
          </p:cNvSpPr>
          <p:nvPr>
            <p:ph type="sldNum" idx="13"/>
          </p:nvPr>
        </p:nvSpPr>
        <p:spPr/>
        <p:txBody>
          <a:bodyPr/>
          <a:lstStyle>
            <a:lvl1pPr>
              <a:defRPr/>
            </a:lvl1pPr>
          </a:lstStyle>
          <a:p>
            <a:fld id="{DFCC5232-C67E-407E-94E3-13B8FE61AF23}" type="slidenum">
              <a:rPr lang="en-US" altLang="zh-CN"/>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4972050" y="274638"/>
            <a:ext cx="1543050" cy="5851525"/>
          </a:xfrm>
        </p:spPr>
        <p:txBody>
          <a:bodyPr vert="eaVert"/>
          <a:lstStyle/>
          <a:p>
            <a:r>
              <a:rPr lang="zh-CN" altLang="en-US" noProof="1" smtClean="0"/>
              <a:t>单击此处编辑母版标题样式</a:t>
            </a:r>
            <a:endParaRPr lang="zh-CN" altLang="en-US" noProof="1"/>
          </a:p>
        </p:txBody>
      </p:sp>
      <p:sp>
        <p:nvSpPr>
          <p:cNvPr id="3" name="文本框"/>
          <p:cNvSpPr>
            <a:spLocks noGrp="1"/>
          </p:cNvSpPr>
          <p:nvPr>
            <p:ph type="body" orient="vert" idx="1"/>
          </p:nvPr>
        </p:nvSpPr>
        <p:spPr>
          <a:xfrm>
            <a:off x="342900" y="274638"/>
            <a:ext cx="451485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框"/>
          <p:cNvSpPr>
            <a:spLocks noGrp="1"/>
          </p:cNvSpPr>
          <p:nvPr>
            <p:ph type="dt" idx="11"/>
          </p:nvPr>
        </p:nvSpPr>
        <p:spPr/>
        <p:txBody>
          <a:bodyPr/>
          <a:lstStyle>
            <a:lvl1pPr>
              <a:defRPr/>
            </a:lvl1pPr>
          </a:lstStyle>
          <a:p>
            <a:fld id="{CAD2D6BD-DE1B-4B5F-8B41-2702339687B9}" type="datetime1">
              <a:rPr lang="en-US" altLang="zh-CN"/>
            </a:fld>
            <a:endParaRPr lang="zh-CN" altLang="en-US"/>
          </a:p>
        </p:txBody>
      </p:sp>
      <p:sp>
        <p:nvSpPr>
          <p:cNvPr id="5" name="文本框"/>
          <p:cNvSpPr>
            <a:spLocks noGrp="1"/>
          </p:cNvSpPr>
          <p:nvPr>
            <p:ph type="ftr" idx="12"/>
          </p:nvPr>
        </p:nvSpPr>
        <p:spPr/>
        <p:txBody>
          <a:bodyPr/>
          <a:lstStyle>
            <a:lvl1pPr>
              <a:defRPr/>
            </a:lvl1pPr>
          </a:lstStyle>
          <a:p>
            <a:endParaRPr lang="zh-CN" altLang="en-US"/>
          </a:p>
        </p:txBody>
      </p:sp>
      <p:sp>
        <p:nvSpPr>
          <p:cNvPr id="6" name="文本框"/>
          <p:cNvSpPr>
            <a:spLocks noGrp="1"/>
          </p:cNvSpPr>
          <p:nvPr>
            <p:ph type="sldNum" idx="13"/>
          </p:nvPr>
        </p:nvSpPr>
        <p:spPr/>
        <p:txBody>
          <a:bodyPr/>
          <a:lstStyle>
            <a:lvl1pPr>
              <a:defRPr/>
            </a:lvl1pPr>
          </a:lstStyle>
          <a:p>
            <a:fld id="{4AD335A0-1942-4F11-B88C-D5DB630C7C46}" type="slidenum">
              <a:rPr lang="en-US" altLang="zh-CN"/>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5"/>
            <a:ext cx="5486400" cy="566740"/>
          </a:xfrm>
          <a:prstGeom prst="rect">
            <a:avLst/>
          </a:prstGeom>
        </p:spPr>
        <p:txBody>
          <a:bodyPr lIns="72545" tIns="36273" rIns="72545" bIns="36273" anchor="b"/>
          <a:lstStyle>
            <a:lvl1pPr algn="l">
              <a:defRPr sz="19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5367345"/>
            <a:ext cx="5486400" cy="804860"/>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noProof="1" smtClean="0"/>
              <a:t>单击此处编辑母版文本样式</a:t>
            </a:r>
            <a:endParaRPr lang="zh-CN" altLang="en-US" noProof="1" smtClean="0"/>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116419"/>
            <a:ext cx="8206671" cy="648607"/>
          </a:xfrm>
          <a:prstGeom prst="rect">
            <a:avLst/>
          </a:prstGeom>
        </p:spPr>
        <p:txBody>
          <a:bodyPr lIns="72545" tIns="36273" rIns="72545" bIns="36273"/>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68671" y="981227"/>
            <a:ext cx="8206671" cy="5373309"/>
          </a:xfrm>
          <a:prstGeom prst="rect">
            <a:avLst/>
          </a:prstGeom>
        </p:spPr>
        <p:txBody>
          <a:bodyPr vert="eaVert" lIns="72545" tIns="36273" rIns="72545" bIns="36273"/>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15896"/>
            <a:ext cx="2051050" cy="6238875"/>
          </a:xfrm>
          <a:prstGeom prst="rect">
            <a:avLst/>
          </a:prstGeom>
        </p:spPr>
        <p:txBody>
          <a:bodyPr vert="eaVert" lIns="72545" tIns="36273" rIns="72545" bIns="36273"/>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68318" y="115896"/>
            <a:ext cx="6003925" cy="6238875"/>
          </a:xfrm>
          <a:prstGeom prst="rect">
            <a:avLst/>
          </a:prstGeom>
        </p:spPr>
        <p:txBody>
          <a:bodyPr vert="eaVert" lIns="72545" tIns="36273" rIns="72545" bIns="36273"/>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5.pn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5" Type="http://schemas.openxmlformats.org/officeDocument/2006/relationships/theme" Target="../theme/theme3.xml"/><Relationship Id="rId14" Type="http://schemas.openxmlformats.org/officeDocument/2006/relationships/image" Target="../media/image5.png"/><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5.xml"/><Relationship Id="rId12" Type="http://schemas.openxmlformats.org/officeDocument/2006/relationships/image" Target="../media/image6.jpeg"/><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2" Type="http://schemas.openxmlformats.org/officeDocument/2006/relationships/theme" Target="../theme/theme6.xml"/><Relationship Id="rId11" Type="http://schemas.openxmlformats.org/officeDocument/2006/relationships/image" Target="../media/image7.jpeg"/><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noProof="1">
                <a:solidFill>
                  <a:schemeClr val="tx1">
                    <a:tint val="75000"/>
                  </a:schemeClr>
                </a:solidFill>
                <a:latin typeface="+mn-lt"/>
                <a:ea typeface="+mn-ea"/>
                <a:cs typeface="+mn-cs"/>
              </a:defRPr>
            </a:lvl1pPr>
          </a:lstStyle>
          <a:p>
            <a:pPr>
              <a:buFont typeface="Arial" panose="020B0604020202020204" pitchFamily="34" charset="0"/>
              <a:buNone/>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noProof="1">
                <a:solidFill>
                  <a:schemeClr val="tx1">
                    <a:tint val="75000"/>
                  </a:schemeClr>
                </a:solidFill>
                <a:latin typeface="+mn-lt"/>
                <a:ea typeface="+mn-ea"/>
                <a:cs typeface="+mn-cs"/>
              </a:defRPr>
            </a:lvl1pPr>
          </a:lstStyle>
          <a:p>
            <a:pPr>
              <a:buFont typeface="Arial" panose="020B0604020202020204" pitchFamily="34" charset="0"/>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latin typeface="等线" pitchFamily="2" charset="-122"/>
                <a:ea typeface="等线" pitchFamily="2" charset="-122"/>
              </a:defRPr>
            </a:lvl1pPr>
          </a:lstStyle>
          <a:p>
            <a:pPr fontAlgn="base">
              <a:spcBef>
                <a:spcPct val="0"/>
              </a:spcBef>
              <a:spcAft>
                <a:spcPct val="0"/>
              </a:spcAft>
              <a:buFont typeface="Arial" panose="020B0604020202020204" pitchFamily="34" charset="0"/>
              <a:buNone/>
            </a:pPr>
            <a:fld id="{4FB4FA0A-C3AC-4AE5-80CB-0509ADD7C993}" type="slidenum">
              <a:rPr lang="zh-CN" altLang="en-US" smtClean="0"/>
            </a:fld>
            <a:endParaRPr lang="zh-CN" alt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fontAlgn="base">
        <a:lnSpc>
          <a:spcPct val="90000"/>
        </a:lnSpc>
        <a:spcBef>
          <a:spcPct val="0"/>
        </a:spcBef>
        <a:spcAft>
          <a:spcPct val="0"/>
        </a:spcAft>
        <a:defRPr sz="3300" kern="1200">
          <a:solidFill>
            <a:schemeClr val="tx1"/>
          </a:solidFill>
          <a:latin typeface="+mj-lt"/>
          <a:ea typeface="+mj-ea"/>
          <a:cs typeface="等线 Light" panose="02010600030101010101" charset="-122"/>
        </a:defRPr>
      </a:lvl1pPr>
      <a:lvl2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2pPr>
      <a:lvl3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3pPr>
      <a:lvl4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4pPr>
      <a:lvl5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等线" pitchFamily="2" charset="-122"/>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等线" pitchFamily="2" charset="-122"/>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pitchFamily="2" charset="-122"/>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pitchFamily="2" charset="-122"/>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pitchFamily="2"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noProof="1">
                <a:solidFill>
                  <a:schemeClr val="tx1">
                    <a:tint val="75000"/>
                  </a:schemeClr>
                </a:solidFill>
                <a:latin typeface="+mn-lt"/>
                <a:ea typeface="+mn-ea"/>
                <a:cs typeface="+mn-cs"/>
              </a:defRPr>
            </a:lvl1pPr>
          </a:lstStyle>
          <a:p>
            <a:pPr>
              <a:buFont typeface="Arial" panose="020B0604020202020204" pitchFamily="34" charset="0"/>
              <a:buNone/>
              <a:defRPr/>
            </a:pPr>
            <a:fld id="{703FB178-905C-4E54-96FD-9517495E56E6}"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noProof="1">
                <a:solidFill>
                  <a:schemeClr val="tx1">
                    <a:tint val="75000"/>
                  </a:schemeClr>
                </a:solidFill>
                <a:latin typeface="+mn-lt"/>
                <a:ea typeface="+mn-ea"/>
                <a:cs typeface="+mn-cs"/>
              </a:defRPr>
            </a:lvl1pPr>
          </a:lstStyle>
          <a:p>
            <a:pPr>
              <a:buFont typeface="Arial" panose="020B0604020202020204" pitchFamily="34" charset="0"/>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latin typeface="等线" pitchFamily="2" charset="-122"/>
                <a:ea typeface="等线" pitchFamily="2" charset="-122"/>
              </a:defRPr>
            </a:lvl1pPr>
          </a:lstStyle>
          <a:p>
            <a:pPr fontAlgn="base">
              <a:spcBef>
                <a:spcPct val="0"/>
              </a:spcBef>
              <a:spcAft>
                <a:spcPct val="0"/>
              </a:spcAft>
              <a:buFont typeface="Arial" panose="020B0604020202020204" pitchFamily="34" charset="0"/>
              <a:buNone/>
            </a:pPr>
            <a:fld id="{4FB4FA0A-C3AC-4AE5-80CB-0509ADD7C993}" type="slidenum">
              <a:rPr lang="zh-CN" altLang="en-US" smtClean="0"/>
            </a:fld>
            <a:endParaRPr lang="zh-CN" altLang="en-US" smtClean="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fontAlgn="base">
        <a:lnSpc>
          <a:spcPct val="90000"/>
        </a:lnSpc>
        <a:spcBef>
          <a:spcPct val="0"/>
        </a:spcBef>
        <a:spcAft>
          <a:spcPct val="0"/>
        </a:spcAft>
        <a:defRPr sz="3300" kern="1200">
          <a:solidFill>
            <a:schemeClr val="tx1"/>
          </a:solidFill>
          <a:latin typeface="+mj-lt"/>
          <a:ea typeface="+mj-ea"/>
          <a:cs typeface="等线 Light" panose="02010600030101010101" charset="-122"/>
        </a:defRPr>
      </a:lvl1pPr>
      <a:lvl2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2pPr>
      <a:lvl3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3pPr>
      <a:lvl4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4pPr>
      <a:lvl5pPr algn="l"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等线" pitchFamily="2" charset="-122"/>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等线" pitchFamily="2" charset="-122"/>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pitchFamily="2" charset="-122"/>
        </a:defRPr>
      </a:lvl3pPr>
      <a:lvl4pPr marL="12001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pitchFamily="2" charset="-122"/>
        </a:defRPr>
      </a:lvl4pPr>
      <a:lvl5pPr marL="15430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pitchFamily="2"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366713"/>
            <a:ext cx="7886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6713"/>
          </a:xfrm>
          <a:prstGeom prst="rect">
            <a:avLst/>
          </a:prstGeom>
        </p:spPr>
        <p:txBody>
          <a:bodyPr vert="horz" lIns="68580" tIns="34290" rIns="68580" bIns="34290" rtlCol="0" anchor="ctr"/>
          <a:lstStyle>
            <a:lvl1pPr algn="l" fontAlgn="auto">
              <a:spcBef>
                <a:spcPts val="0"/>
              </a:spcBef>
              <a:spcAft>
                <a:spcPts val="0"/>
              </a:spcAft>
              <a:buFontTx/>
              <a:buNone/>
              <a:defRPr sz="900">
                <a:solidFill>
                  <a:prstClr val="black">
                    <a:tint val="75000"/>
                  </a:prst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028950" y="6356350"/>
            <a:ext cx="3086100" cy="366713"/>
          </a:xfrm>
          <a:prstGeom prst="rect">
            <a:avLst/>
          </a:prstGeom>
        </p:spPr>
        <p:txBody>
          <a:bodyPr vert="horz" lIns="68580" tIns="34290" rIns="68580" bIns="34290" rtlCol="0" anchor="ctr"/>
          <a:lstStyle>
            <a:lvl1pPr algn="ctr" fontAlgn="auto">
              <a:spcBef>
                <a:spcPts val="0"/>
              </a:spcBef>
              <a:spcAft>
                <a:spcPts val="0"/>
              </a:spcAft>
              <a:buFontTx/>
              <a:buNone/>
              <a:defRPr sz="9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6713"/>
          </a:xfrm>
          <a:prstGeom prst="rect">
            <a:avLst/>
          </a:prstGeom>
        </p:spPr>
        <p:txBody>
          <a:bodyPr vert="horz" wrap="square" lIns="68580" tIns="34290" rIns="68580" bIns="34290" numCol="1" anchor="ctr" anchorCtr="0" compatLnSpc="1"/>
          <a:lstStyle>
            <a:lvl1pPr algn="r">
              <a:defRPr sz="900">
                <a:solidFill>
                  <a:srgbClr val="898989"/>
                </a:solidFill>
                <a:latin typeface="Calibri" panose="020F0502020204030204" pitchFamily="34" charset="0"/>
              </a:defRPr>
            </a:lvl1pPr>
          </a:lstStyle>
          <a:p>
            <a:pPr fontAlgn="base">
              <a:spcBef>
                <a:spcPct val="0"/>
              </a:spcBef>
              <a:spcAft>
                <a:spcPct val="0"/>
              </a:spcAft>
              <a:buFont typeface="Arial" panose="020B0604020202020204" pitchFamily="34" charset="0"/>
              <a:buNone/>
            </a:pPr>
            <a:fld id="{DD8E9612-E404-4A05-9B05-0122F52BBD3B}" type="slidenum">
              <a:rPr lang="zh-CN" altLang="en-US" smtClean="0"/>
            </a:fld>
            <a:endParaRPr lang="zh-CN" altLang="en-US" smtClean="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170" name="文本框"/>
          <p:cNvSpPr>
            <a:spLocks noGrp="1" noChangeArrowheads="1"/>
          </p:cNvSpPr>
          <p:nvPr>
            <p:ph type="title" idx="4294967295"/>
          </p:nvPr>
        </p:nvSpPr>
        <p:spPr bwMode="auto">
          <a:xfrm>
            <a:off x="1143000" y="1122363"/>
            <a:ext cx="6858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endParaRPr lang="zh-CN" altLang="en-US" smtClean="0"/>
          </a:p>
        </p:txBody>
      </p:sp>
      <p:sp>
        <p:nvSpPr>
          <p:cNvPr id="7171" name="文本框"/>
          <p:cNvSpPr>
            <a:spLocks noGrp="1" noChangeArrowheads="1"/>
          </p:cNvSpPr>
          <p:nvPr>
            <p:ph type="body" idx="9"/>
          </p:nvPr>
        </p:nvSpPr>
        <p:spPr bwMode="auto">
          <a:xfrm>
            <a:off x="1143000" y="3602038"/>
            <a:ext cx="6858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单击此处编辑母版副标题样式</a:t>
            </a:r>
            <a:endParaRPr lang="zh-CN" altLang="en-US" smtClean="0"/>
          </a:p>
        </p:txBody>
      </p:sp>
      <p:sp>
        <p:nvSpPr>
          <p:cNvPr id="38" name="文本框"/>
          <p:cNvSpPr>
            <a:spLocks noGrp="1"/>
          </p:cNvSpPr>
          <p:nvPr>
            <p:ph type="dt" idx="10"/>
          </p:nvPr>
        </p:nvSpPr>
        <p:spPr>
          <a:xfrm>
            <a:off x="628650" y="6356350"/>
            <a:ext cx="2057400" cy="365125"/>
          </a:xfrm>
          <a:prstGeom prst="rect">
            <a:avLst/>
          </a:prstGeom>
          <a:noFill/>
          <a:ln w="9525" cap="flat" cmpd="sng">
            <a:noFill/>
            <a:prstDash val="solid"/>
            <a:miter/>
          </a:ln>
        </p:spPr>
        <p:txBody>
          <a:bodyPr vert="horz" wrap="square" lIns="91440" tIns="45720" rIns="91440" bIns="45720" anchor="t" anchorCtr="0"/>
          <a:lstStyle>
            <a:lvl1pPr>
              <a:defRPr sz="1200" noProof="1">
                <a:solidFill>
                  <a:srgbClr val="898989"/>
                </a:solidFill>
                <a:latin typeface="Calibri" panose="020F0502020204030204" pitchFamily="34" charset="0"/>
                <a:cs typeface="Calibri" panose="020F0502020204030204" pitchFamily="34" charset="0"/>
              </a:defRPr>
            </a:lvl1pPr>
          </a:lstStyle>
          <a:p>
            <a:pPr fontAlgn="base">
              <a:spcBef>
                <a:spcPct val="0"/>
              </a:spcBef>
              <a:spcAft>
                <a:spcPct val="0"/>
              </a:spcAft>
              <a:buFont typeface="Arial" panose="020B0604020202020204" pitchFamily="34" charset="0"/>
              <a:buNone/>
            </a:pPr>
            <a:fld id="{CAD2D6BD-DE1B-4B5F-8B41-2702339687B9}" type="datetime1">
              <a:rPr lang="en-US" altLang="zh-CN">
                <a:ea typeface="宋体" panose="02010600030101010101" pitchFamily="2" charset="-122"/>
              </a:rPr>
            </a:fld>
            <a:endParaRPr lang="zh-CN" altLang="en-US">
              <a:ea typeface="宋体" panose="02010600030101010101" pitchFamily="2" charset="-122"/>
            </a:endParaRPr>
          </a:p>
        </p:txBody>
      </p:sp>
      <p:sp>
        <p:nvSpPr>
          <p:cNvPr id="39" name="文本框"/>
          <p:cNvSpPr>
            <a:spLocks noGrp="1"/>
          </p:cNvSpPr>
          <p:nvPr>
            <p:ph type="ftr"/>
          </p:nvPr>
        </p:nvSpPr>
        <p:spPr>
          <a:xfrm>
            <a:off x="3028950" y="6356350"/>
            <a:ext cx="3086100" cy="365125"/>
          </a:xfrm>
          <a:prstGeom prst="rect">
            <a:avLst/>
          </a:prstGeom>
          <a:noFill/>
          <a:ln w="9525" cap="flat" cmpd="sng">
            <a:noFill/>
            <a:prstDash val="solid"/>
            <a:miter/>
          </a:ln>
        </p:spPr>
        <p:txBody>
          <a:bodyPr vert="horz" wrap="square" lIns="91440" tIns="45720" rIns="91440" bIns="45720" anchor="t" anchorCtr="0"/>
          <a:lstStyle>
            <a:lvl1pPr algn="ctr">
              <a:defRPr sz="1200" noProof="1">
                <a:solidFill>
                  <a:srgbClr val="898989"/>
                </a:solidFill>
                <a:latin typeface="Calibri" panose="020F0502020204030204" pitchFamily="34" charset="0"/>
                <a:cs typeface="Calibri" panose="020F0502020204030204" pitchFamily="34" charset="0"/>
              </a:defRPr>
            </a:lvl1pPr>
          </a:lstStyle>
          <a:p>
            <a:pPr fontAlgn="base">
              <a:spcBef>
                <a:spcPct val="0"/>
              </a:spcBef>
              <a:spcAft>
                <a:spcPct val="0"/>
              </a:spcAft>
              <a:buFont typeface="Arial" panose="020B0604020202020204" pitchFamily="34" charset="0"/>
              <a:buNone/>
            </a:pPr>
            <a:endParaRPr lang="zh-CN" altLang="en-US">
              <a:ea typeface="宋体" panose="02010600030101010101" pitchFamily="2" charset="-122"/>
            </a:endParaRPr>
          </a:p>
        </p:txBody>
      </p:sp>
      <p:sp>
        <p:nvSpPr>
          <p:cNvPr id="40" name="文本框"/>
          <p:cNvSpPr>
            <a:spLocks noGrp="1"/>
          </p:cNvSpPr>
          <p:nvPr>
            <p:ph type="sldNum"/>
          </p:nvPr>
        </p:nvSpPr>
        <p:spPr>
          <a:xfrm>
            <a:off x="6457950" y="6356350"/>
            <a:ext cx="2057400" cy="365125"/>
          </a:xfrm>
          <a:prstGeom prst="rect">
            <a:avLst/>
          </a:prstGeom>
          <a:noFill/>
          <a:ln w="9525" cap="flat" cmpd="sng">
            <a:noFill/>
            <a:prstDash val="solid"/>
            <a:miter/>
          </a:ln>
        </p:spPr>
        <p:txBody>
          <a:bodyPr vert="horz" wrap="square" lIns="91440" tIns="45720" rIns="91440" bIns="45720" numCol="1" anchor="t" anchorCtr="0" compatLnSpc="1"/>
          <a:lstStyle>
            <a:lvl1pPr algn="r">
              <a:defRPr sz="1200">
                <a:solidFill>
                  <a:srgbClr val="898989"/>
                </a:solidFill>
                <a:latin typeface="Calibri" panose="020F0502020204030204" pitchFamily="34" charset="0"/>
              </a:defRPr>
            </a:lvl1pPr>
          </a:lstStyle>
          <a:p>
            <a:pPr fontAlgn="base">
              <a:spcBef>
                <a:spcPct val="0"/>
              </a:spcBef>
              <a:spcAft>
                <a:spcPct val="0"/>
              </a:spcAft>
              <a:buFont typeface="Arial" panose="020B0604020202020204" pitchFamily="34" charset="0"/>
              <a:buNone/>
            </a:pPr>
            <a:fld id="{3D48C71C-1CDD-4437-8036-3E97C8FDE526}" type="slidenum">
              <a:rPr lang="en-US" altLang="zh-CN" smtClean="0">
                <a:ea typeface="宋体" panose="02010600030101010101" pitchFamily="2" charset="-122"/>
              </a:rPr>
            </a:fld>
            <a:endParaRPr lang="zh-CN" altLang="en-US" smtClean="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fontAlgn="base">
        <a:lnSpc>
          <a:spcPct val="90000"/>
        </a:lnSpc>
        <a:spcBef>
          <a:spcPct val="0"/>
        </a:spcBef>
        <a:spcAft>
          <a:spcPct val="0"/>
        </a:spcAft>
        <a:defRPr sz="4400" kern="1200">
          <a:solidFill>
            <a:schemeClr val="tx1"/>
          </a:solidFill>
          <a:latin typeface="Calibri Light" panose="020F0302020204030204" charset="0"/>
          <a:ea typeface="宋体" panose="02010600030101010101" pitchFamily="2" charset="-122"/>
          <a:cs typeface="Calibri Light" panose="020F0302020204030204" charset="0"/>
        </a:defRPr>
      </a:lvl1pPr>
      <a:lvl2pPr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cs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Calibri" panose="020F050202020403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Calibri" panose="020F050202020403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Calibri" panose="020F050202020403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Calibri" panose="020F050202020403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Calibri" panose="020F0502020204030204" pitchFamily="34"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174625" y="203200"/>
            <a:ext cx="373063" cy="49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noProof="1">
              <a:solidFill>
                <a:prstClr val="white"/>
              </a:solidFill>
            </a:endParaRPr>
          </a:p>
        </p:txBody>
      </p:sp>
      <p:sp>
        <p:nvSpPr>
          <p:cNvPr id="6" name="矩形 5"/>
          <p:cNvSpPr/>
          <p:nvPr userDrawn="1"/>
        </p:nvSpPr>
        <p:spPr>
          <a:xfrm>
            <a:off x="358775" y="469900"/>
            <a:ext cx="249238" cy="33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noProof="1">
              <a:solidFill>
                <a:prstClr val="white"/>
              </a:solidFill>
            </a:endParaRPr>
          </a:p>
        </p:txBody>
      </p:sp>
      <p:cxnSp>
        <p:nvCxnSpPr>
          <p:cNvPr id="8" name="直接连接符 46"/>
          <p:cNvCxnSpPr>
            <a:cxnSpLocks noChangeShapeType="1"/>
          </p:cNvCxnSpPr>
          <p:nvPr userDrawn="1"/>
        </p:nvCxnSpPr>
        <p:spPr bwMode="auto">
          <a:xfrm flipH="1">
            <a:off x="641350" y="871538"/>
            <a:ext cx="7962900" cy="0"/>
          </a:xfrm>
          <a:prstGeom prst="line">
            <a:avLst/>
          </a:prstGeom>
          <a:noFill/>
          <a:ln w="9525">
            <a:solidFill>
              <a:srgbClr val="4D4948"/>
            </a:solidFill>
            <a:rou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p:titleStyle>
    <p:bodyStyle>
      <a:lvl1pPr marL="168275" indent="-1682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650" indent="-1682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a:solidFill>
            <a:schemeClr val="tx1"/>
          </a:solidFill>
          <a:latin typeface="+mn-lt"/>
          <a:ea typeface="+mn-ea"/>
          <a:cs typeface="+mn-cs"/>
        </a:defRPr>
      </a:lvl2pPr>
      <a:lvl3pPr marL="830580" indent="-16192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00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775" indent="-1714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7725" rtl="0" eaLnBrk="1" latinLnBrk="0" hangingPunct="1">
        <a:defRPr sz="1700" kern="1200">
          <a:solidFill>
            <a:schemeClr val="tx1"/>
          </a:solidFill>
          <a:latin typeface="+mn-lt"/>
          <a:ea typeface="+mn-ea"/>
          <a:cs typeface="+mn-cs"/>
        </a:defRPr>
      </a:lvl1pPr>
      <a:lvl2pPr marL="424180" algn="l" defTabSz="847725" rtl="0" eaLnBrk="1" latinLnBrk="0" hangingPunct="1">
        <a:defRPr sz="1700" kern="1200">
          <a:solidFill>
            <a:schemeClr val="tx1"/>
          </a:solidFill>
          <a:latin typeface="+mn-lt"/>
          <a:ea typeface="+mn-ea"/>
          <a:cs typeface="+mn-cs"/>
        </a:defRPr>
      </a:lvl2pPr>
      <a:lvl3pPr marL="848360" algn="l" defTabSz="847725" rtl="0" eaLnBrk="1" latinLnBrk="0" hangingPunct="1">
        <a:defRPr sz="1700" kern="1200">
          <a:solidFill>
            <a:schemeClr val="tx1"/>
          </a:solidFill>
          <a:latin typeface="+mn-lt"/>
          <a:ea typeface="+mn-ea"/>
          <a:cs typeface="+mn-cs"/>
        </a:defRPr>
      </a:lvl3pPr>
      <a:lvl4pPr marL="1271905" algn="l" defTabSz="847725" rtl="0" eaLnBrk="1" latinLnBrk="0" hangingPunct="1">
        <a:defRPr sz="1700" kern="1200">
          <a:solidFill>
            <a:schemeClr val="tx1"/>
          </a:solidFill>
          <a:latin typeface="+mn-lt"/>
          <a:ea typeface="+mn-ea"/>
          <a:cs typeface="+mn-cs"/>
        </a:defRPr>
      </a:lvl4pPr>
      <a:lvl5pPr marL="1696085" algn="l" defTabSz="847725" rtl="0" eaLnBrk="1" latinLnBrk="0" hangingPunct="1">
        <a:defRPr sz="1700" kern="1200">
          <a:solidFill>
            <a:schemeClr val="tx1"/>
          </a:solidFill>
          <a:latin typeface="+mn-lt"/>
          <a:ea typeface="+mn-ea"/>
          <a:cs typeface="+mn-cs"/>
        </a:defRPr>
      </a:lvl5pPr>
      <a:lvl6pPr marL="2120265" algn="l" defTabSz="847725" rtl="0" eaLnBrk="1" latinLnBrk="0" hangingPunct="1">
        <a:defRPr sz="1700" kern="1200">
          <a:solidFill>
            <a:schemeClr val="tx1"/>
          </a:solidFill>
          <a:latin typeface="+mn-lt"/>
          <a:ea typeface="+mn-ea"/>
          <a:cs typeface="+mn-cs"/>
        </a:defRPr>
      </a:lvl6pPr>
      <a:lvl7pPr marL="2544445" algn="l" defTabSz="847725" rtl="0" eaLnBrk="1" latinLnBrk="0" hangingPunct="1">
        <a:defRPr sz="1700" kern="1200">
          <a:solidFill>
            <a:schemeClr val="tx1"/>
          </a:solidFill>
          <a:latin typeface="+mn-lt"/>
          <a:ea typeface="+mn-ea"/>
          <a:cs typeface="+mn-cs"/>
        </a:defRPr>
      </a:lvl7pPr>
      <a:lvl8pPr marL="2967990" algn="l" defTabSz="847725" rtl="0" eaLnBrk="1" latinLnBrk="0" hangingPunct="1">
        <a:defRPr sz="1700" kern="1200">
          <a:solidFill>
            <a:schemeClr val="tx1"/>
          </a:solidFill>
          <a:latin typeface="+mn-lt"/>
          <a:ea typeface="+mn-ea"/>
          <a:cs typeface="+mn-cs"/>
        </a:defRPr>
      </a:lvl8pPr>
      <a:lvl9pPr marL="3392170" algn="l" defTabSz="84772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8.xml"/><Relationship Id="rId2" Type="http://schemas.openxmlformats.org/officeDocument/2006/relationships/image" Target="../media/image10.pn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4.xml"/><Relationship Id="rId2" Type="http://schemas.openxmlformats.org/officeDocument/2006/relationships/image" Target="../media/image12.jpe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5.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文本框 6"/>
          <p:cNvSpPr txBox="1">
            <a:spLocks noChangeArrowheads="1"/>
          </p:cNvSpPr>
          <p:nvPr/>
        </p:nvSpPr>
        <p:spPr bwMode="auto">
          <a:xfrm>
            <a:off x="526415" y="1108075"/>
            <a:ext cx="7797165" cy="355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4500" dirty="0" smtClean="0">
                <a:solidFill>
                  <a:srgbClr val="C70913"/>
                </a:solidFill>
                <a:latin typeface="微软雅黑" panose="020B0503020204020204" charset="-122"/>
                <a:ea typeface="微软雅黑" panose="020B0503020204020204" charset="-122"/>
              </a:rPr>
              <a:t>数字传媒系党支部</a:t>
            </a:r>
            <a:endParaRPr lang="en-US" altLang="zh-CN" sz="4500" dirty="0" smtClean="0">
              <a:solidFill>
                <a:srgbClr val="C70913"/>
              </a:solidFill>
              <a:latin typeface="微软雅黑" panose="020B0503020204020204" charset="-122"/>
              <a:ea typeface="微软雅黑" panose="020B0503020204020204" charset="-122"/>
            </a:endParaRPr>
          </a:p>
          <a:p>
            <a:pPr algn="ctr" fontAlgn="base">
              <a:spcBef>
                <a:spcPct val="0"/>
              </a:spcBef>
              <a:spcAft>
                <a:spcPct val="0"/>
              </a:spcAft>
              <a:buFont typeface="Arial" panose="020B0604020202020204" pitchFamily="34" charset="0"/>
              <a:buNone/>
            </a:pPr>
            <a:r>
              <a:rPr lang="zh-CN" altLang="en-US" sz="4500" dirty="0" smtClean="0">
                <a:solidFill>
                  <a:srgbClr val="C00000"/>
                </a:solidFill>
                <a:latin typeface="微软雅黑" panose="020B0503020204020204" charset="-122"/>
                <a:ea typeface="微软雅黑" panose="020B0503020204020204" charset="-122"/>
                <a:sym typeface="+mn-ea"/>
              </a:rPr>
              <a:t>五月党日活动</a:t>
            </a:r>
            <a:r>
              <a:rPr lang="en-US" altLang="zh-CN" sz="4500" dirty="0" smtClean="0">
                <a:solidFill>
                  <a:srgbClr val="C00000"/>
                </a:solidFill>
                <a:latin typeface="微软雅黑" panose="020B0503020204020204" charset="-122"/>
                <a:ea typeface="微软雅黑" panose="020B0503020204020204" charset="-122"/>
                <a:sym typeface="+mn-ea"/>
              </a:rPr>
              <a:t>——</a:t>
            </a:r>
            <a:r>
              <a:rPr lang="zh-CN" altLang="en-US" sz="4500" dirty="0" smtClean="0">
                <a:solidFill>
                  <a:srgbClr val="C00000"/>
                </a:solidFill>
                <a:latin typeface="微软雅黑" panose="020B0503020204020204" charset="-122"/>
                <a:ea typeface="微软雅黑" panose="020B0503020204020204" charset="-122"/>
                <a:sym typeface="+mn-ea"/>
              </a:rPr>
              <a:t>市委教育工委学习宣传贯彻十九大精神的交流材料</a:t>
            </a:r>
            <a:endParaRPr lang="zh-CN" altLang="en-US" sz="4500" dirty="0" smtClean="0">
              <a:solidFill>
                <a:srgbClr val="C00000"/>
              </a:solidFill>
              <a:latin typeface="微软雅黑" panose="020B0503020204020204" charset="-122"/>
              <a:ea typeface="微软雅黑" panose="020B0503020204020204" charset="-122"/>
            </a:endParaRPr>
          </a:p>
          <a:p>
            <a:pPr algn="ctr" fontAlgn="base">
              <a:spcBef>
                <a:spcPct val="0"/>
              </a:spcBef>
              <a:spcAft>
                <a:spcPct val="0"/>
              </a:spcAft>
              <a:buFont typeface="Arial" panose="020B0604020202020204" pitchFamily="34" charset="0"/>
              <a:buNone/>
            </a:pPr>
            <a:endParaRPr lang="zh-CN" altLang="en-US" sz="4500" dirty="0" smtClean="0">
              <a:solidFill>
                <a:srgbClr val="C70913"/>
              </a:solidFill>
              <a:latin typeface="微软雅黑" panose="020B0503020204020204" charset="-122"/>
              <a:ea typeface="微软雅黑" panose="020B0503020204020204" charset="-122"/>
            </a:endParaRPr>
          </a:p>
        </p:txBody>
      </p:sp>
      <p:pic>
        <p:nvPicPr>
          <p:cNvPr id="89090" name="图片 11"/>
          <p:cNvPicPr>
            <a:picLocks noChangeAspect="1" noChangeArrowheads="1"/>
          </p:cNvPicPr>
          <p:nvPr/>
        </p:nvPicPr>
        <p:blipFill>
          <a:blip r:embed="rId1" cstate="print">
            <a:extLst>
              <a:ext uri="{28A0092B-C50C-407E-A947-70E740481C1C}">
                <a14:useLocalDpi xmlns:a14="http://schemas.microsoft.com/office/drawing/2010/main" val="0"/>
              </a:ext>
            </a:extLst>
          </a:blip>
          <a:srcRect l="-317" r="60478" b="75238"/>
          <a:stretch>
            <a:fillRect/>
          </a:stretch>
        </p:blipFill>
        <p:spPr bwMode="auto">
          <a:xfrm>
            <a:off x="0" y="857250"/>
            <a:ext cx="136525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1"/>
          <p:cNvSpPr txBox="1">
            <a:spLocks noChangeArrowheads="1"/>
          </p:cNvSpPr>
          <p:nvPr/>
        </p:nvSpPr>
        <p:spPr bwMode="auto">
          <a:xfrm>
            <a:off x="2100263" y="4371975"/>
            <a:ext cx="4979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50000"/>
              </a:lnSpc>
              <a:spcBef>
                <a:spcPct val="0"/>
              </a:spcBef>
              <a:spcAft>
                <a:spcPct val="0"/>
              </a:spcAft>
              <a:buFont typeface="Arial" panose="020B0604020202020204" pitchFamily="34" charset="0"/>
              <a:buNone/>
            </a:pPr>
            <a:r>
              <a:rPr lang="zh-CN" altLang="en-US" dirty="0" smtClean="0">
                <a:solidFill>
                  <a:srgbClr val="C00000"/>
                </a:solidFill>
                <a:latin typeface="微软雅黑" panose="020B0503020204020204" charset="-122"/>
                <a:ea typeface="微软雅黑" panose="020B0503020204020204" charset="-122"/>
              </a:rPr>
              <a:t>唐鹭悦</a:t>
            </a:r>
            <a:endParaRPr lang="en-US" altLang="zh-CN" dirty="0" smtClean="0">
              <a:solidFill>
                <a:srgbClr val="C00000"/>
              </a:solidFill>
              <a:latin typeface="微软雅黑" panose="020B0503020204020204" charset="-122"/>
              <a:ea typeface="微软雅黑" panose="020B0503020204020204" charset="-122"/>
            </a:endParaRPr>
          </a:p>
          <a:p>
            <a:pPr algn="ctr" fontAlgn="base">
              <a:lnSpc>
                <a:spcPct val="150000"/>
              </a:lnSpc>
              <a:spcBef>
                <a:spcPct val="0"/>
              </a:spcBef>
              <a:spcAft>
                <a:spcPct val="0"/>
              </a:spcAft>
              <a:buFont typeface="Arial" panose="020B0604020202020204" pitchFamily="34" charset="0"/>
              <a:buNone/>
            </a:pPr>
            <a:r>
              <a:rPr lang="en-US" altLang="zh-CN" dirty="0" smtClean="0">
                <a:solidFill>
                  <a:srgbClr val="C00000"/>
                </a:solidFill>
                <a:latin typeface="微软雅黑" panose="020B0503020204020204" charset="-122"/>
                <a:ea typeface="微软雅黑" panose="020B0503020204020204" charset="-122"/>
              </a:rPr>
              <a:t>2018</a:t>
            </a:r>
            <a:r>
              <a:rPr lang="zh-CN" altLang="en-US" dirty="0" smtClean="0">
                <a:solidFill>
                  <a:srgbClr val="C00000"/>
                </a:solidFill>
                <a:latin typeface="微软雅黑" panose="020B0503020204020204" charset="-122"/>
                <a:ea typeface="微软雅黑" panose="020B0503020204020204" charset="-122"/>
              </a:rPr>
              <a:t>年</a:t>
            </a:r>
            <a:r>
              <a:rPr lang="en-US" altLang="zh-CN" dirty="0">
                <a:solidFill>
                  <a:srgbClr val="C00000"/>
                </a:solidFill>
                <a:latin typeface="微软雅黑" panose="020B0503020204020204" charset="-122"/>
                <a:ea typeface="微软雅黑" panose="020B0503020204020204" charset="-122"/>
              </a:rPr>
              <a:t>5</a:t>
            </a:r>
            <a:r>
              <a:rPr lang="zh-CN" altLang="en-US" dirty="0" smtClean="0">
                <a:solidFill>
                  <a:srgbClr val="C00000"/>
                </a:solidFill>
                <a:latin typeface="微软雅黑" panose="020B0503020204020204" charset="-122"/>
                <a:ea typeface="微软雅黑" panose="020B0503020204020204" charset="-122"/>
              </a:rPr>
              <a:t>月</a:t>
            </a:r>
            <a:r>
              <a:rPr lang="en-US" altLang="zh-CN" dirty="0" smtClean="0">
                <a:solidFill>
                  <a:srgbClr val="C00000"/>
                </a:solidFill>
                <a:latin typeface="微软雅黑" panose="020B0503020204020204" charset="-122"/>
                <a:ea typeface="微软雅黑" panose="020B0503020204020204" charset="-122"/>
              </a:rPr>
              <a:t>2</a:t>
            </a:r>
            <a:r>
              <a:rPr lang="zh-CN" altLang="en-US" dirty="0" smtClean="0">
                <a:solidFill>
                  <a:srgbClr val="C00000"/>
                </a:solidFill>
                <a:latin typeface="微软雅黑" panose="020B0503020204020204" charset="-122"/>
                <a:ea typeface="微软雅黑" panose="020B0503020204020204" charset="-122"/>
              </a:rPr>
              <a:t>日</a:t>
            </a:r>
            <a:endParaRPr lang="zh-CN" altLang="en-US" dirty="0" smtClean="0">
              <a:solidFill>
                <a:srgbClr val="C00000"/>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844824"/>
            <a:ext cx="7313836" cy="4062651"/>
          </a:xfrm>
          <a:prstGeom prst="rect">
            <a:avLst/>
          </a:prstGeom>
          <a:noFill/>
        </p:spPr>
        <p:txBody>
          <a:bodyPr wrap="square" rtlCol="0">
            <a:spAutoFit/>
          </a:bodyPr>
          <a:lstStyle/>
          <a:p>
            <a:r>
              <a:rPr lang="en-US" altLang="zh-CN" sz="2400" b="1" dirty="0" smtClean="0">
                <a:latin typeface="微软雅黑" panose="020B0503020204020204" charset="-122"/>
                <a:ea typeface="微软雅黑" panose="020B0503020204020204" charset="-122"/>
              </a:rPr>
              <a:t>1.</a:t>
            </a:r>
            <a:r>
              <a:rPr lang="zh-CN" altLang="en-US" sz="2400" b="1" dirty="0" smtClean="0">
                <a:latin typeface="微软雅黑" panose="020B0503020204020204" charset="-122"/>
                <a:ea typeface="微软雅黑" panose="020B0503020204020204" charset="-122"/>
              </a:rPr>
              <a:t>华夏学院：</a:t>
            </a:r>
            <a:endParaRPr lang="en-US" altLang="zh-CN" sz="2400" b="1" dirty="0" smtClean="0">
              <a:latin typeface="微软雅黑" panose="020B0503020204020204" charset="-122"/>
              <a:ea typeface="微软雅黑" panose="020B0503020204020204" charset="-122"/>
            </a:endParaRPr>
          </a:p>
          <a:p>
            <a:r>
              <a:rPr lang="zh-CN" altLang="en-US" sz="2400" b="1" dirty="0" smtClean="0">
                <a:latin typeface="微软雅黑" panose="020B0503020204020204" charset="-122"/>
                <a:ea typeface="微软雅黑" panose="020B0503020204020204" charset="-122"/>
              </a:rPr>
              <a:t>破解</a:t>
            </a:r>
            <a:r>
              <a:rPr lang="zh-CN" altLang="en-US" sz="2400" b="1" dirty="0">
                <a:latin typeface="微软雅黑" panose="020B0503020204020204" charset="-122"/>
                <a:ea typeface="微软雅黑" panose="020B0503020204020204" charset="-122"/>
              </a:rPr>
              <a:t>专业教育与思想政治教育有机结合难和协同育人格局不够健全的</a:t>
            </a:r>
            <a:r>
              <a:rPr lang="zh-CN" altLang="en-US" sz="2400" b="1" dirty="0" smtClean="0">
                <a:latin typeface="微软雅黑" panose="020B0503020204020204" charset="-122"/>
                <a:ea typeface="微软雅黑" panose="020B0503020204020204" charset="-122"/>
              </a:rPr>
              <a:t>问题。</a:t>
            </a:r>
            <a:endParaRPr lang="en-US" altLang="zh-CN" sz="2400" b="1" dirty="0" smtClean="0">
              <a:latin typeface="微软雅黑" panose="020B0503020204020204" charset="-122"/>
              <a:ea typeface="微软雅黑" panose="020B0503020204020204" charset="-122"/>
            </a:endParaRPr>
          </a:p>
          <a:p>
            <a:endParaRPr lang="zh-CN" altLang="en-US" sz="2400" b="1" dirty="0">
              <a:latin typeface="微软雅黑" panose="020B0503020204020204" charset="-122"/>
              <a:ea typeface="微软雅黑" panose="020B0503020204020204" charset="-122"/>
            </a:endParaRPr>
          </a:p>
          <a:p>
            <a:r>
              <a:rPr lang="en-US" altLang="zh-CN" sz="2400" b="1" dirty="0" smtClean="0">
                <a:latin typeface="微软雅黑" panose="020B0503020204020204" charset="-122"/>
                <a:ea typeface="微软雅黑" panose="020B0503020204020204" charset="-122"/>
              </a:rPr>
              <a:t>2.</a:t>
            </a:r>
            <a:r>
              <a:rPr lang="zh-CN" altLang="en-US" sz="2400" b="1" dirty="0" smtClean="0">
                <a:latin typeface="微软雅黑" panose="020B0503020204020204" charset="-122"/>
                <a:ea typeface="微软雅黑" panose="020B0503020204020204" charset="-122"/>
              </a:rPr>
              <a:t>南洋学院：</a:t>
            </a:r>
            <a:endParaRPr lang="en-US" altLang="zh-CN" sz="2400" b="1" dirty="0" smtClean="0">
              <a:latin typeface="微软雅黑" panose="020B0503020204020204" charset="-122"/>
              <a:ea typeface="微软雅黑" panose="020B0503020204020204" charset="-122"/>
            </a:endParaRPr>
          </a:p>
          <a:p>
            <a:r>
              <a:rPr lang="zh-CN" altLang="zh-CN" sz="2400" b="1" dirty="0" smtClean="0">
                <a:latin typeface="微软雅黑" panose="020B0503020204020204" charset="-122"/>
                <a:ea typeface="微软雅黑" panose="020B0503020204020204" charset="-122"/>
              </a:rPr>
              <a:t>走进课堂</a:t>
            </a:r>
            <a:r>
              <a:rPr lang="zh-CN" altLang="en-US" sz="2400" b="1" dirty="0">
                <a:latin typeface="微软雅黑" panose="020B0503020204020204" charset="-122"/>
                <a:ea typeface="微软雅黑" panose="020B0503020204020204" charset="-122"/>
              </a:rPr>
              <a:t>，</a:t>
            </a:r>
            <a:r>
              <a:rPr lang="zh-CN" altLang="zh-CN" sz="2400" b="1" dirty="0" smtClean="0">
                <a:latin typeface="微软雅黑" panose="020B0503020204020204" charset="-122"/>
                <a:ea typeface="微软雅黑" panose="020B0503020204020204" charset="-122"/>
              </a:rPr>
              <a:t>为</a:t>
            </a:r>
            <a:r>
              <a:rPr lang="zh-CN" altLang="zh-CN" sz="2400" b="1" dirty="0">
                <a:latin typeface="微软雅黑" panose="020B0503020204020204" charset="-122"/>
                <a:ea typeface="微软雅黑" panose="020B0503020204020204" charset="-122"/>
              </a:rPr>
              <a:t>学生上</a:t>
            </a:r>
            <a:r>
              <a:rPr lang="zh-CN" altLang="zh-CN" sz="2400" b="1" dirty="0" smtClean="0">
                <a:latin typeface="微软雅黑" panose="020B0503020204020204" charset="-122"/>
                <a:ea typeface="微软雅黑" panose="020B0503020204020204" charset="-122"/>
              </a:rPr>
              <a:t>党课</a:t>
            </a:r>
            <a:r>
              <a:rPr lang="zh-CN" altLang="en-US" sz="2400" b="1" dirty="0" smtClean="0">
                <a:latin typeface="微软雅黑" panose="020B0503020204020204" charset="-122"/>
                <a:ea typeface="微软雅黑" panose="020B0503020204020204" charset="-122"/>
              </a:rPr>
              <a:t>。</a:t>
            </a:r>
            <a:endParaRPr lang="en-US" altLang="zh-CN" sz="2400" b="1" dirty="0" smtClean="0">
              <a:latin typeface="微软雅黑" panose="020B0503020204020204" charset="-122"/>
              <a:ea typeface="微软雅黑" panose="020B0503020204020204" charset="-122"/>
            </a:endParaRPr>
          </a:p>
          <a:p>
            <a:endParaRPr lang="en-US" altLang="zh-CN" sz="2400" b="1" dirty="0" smtClean="0">
              <a:latin typeface="微软雅黑" panose="020B0503020204020204" charset="-122"/>
              <a:ea typeface="微软雅黑" panose="020B0503020204020204" charset="-122"/>
            </a:endParaRPr>
          </a:p>
          <a:p>
            <a:r>
              <a:rPr lang="en-US" altLang="zh-CN" sz="2400" b="1" dirty="0" smtClean="0">
                <a:latin typeface="微软雅黑" panose="020B0503020204020204" charset="-122"/>
                <a:ea typeface="微软雅黑" panose="020B0503020204020204" charset="-122"/>
              </a:rPr>
              <a:t>3.</a:t>
            </a:r>
            <a:r>
              <a:rPr lang="zh-CN" altLang="en-US" sz="2400" b="1" dirty="0" smtClean="0">
                <a:latin typeface="微软雅黑" panose="020B0503020204020204" charset="-122"/>
                <a:ea typeface="微软雅黑" panose="020B0503020204020204" charset="-122"/>
              </a:rPr>
              <a:t>厦门市教育事物受理中心：</a:t>
            </a:r>
            <a:endParaRPr lang="en-US" altLang="zh-CN" sz="2400" b="1" dirty="0" smtClean="0">
              <a:latin typeface="微软雅黑" panose="020B0503020204020204" charset="-122"/>
              <a:ea typeface="微软雅黑" panose="020B0503020204020204" charset="-122"/>
            </a:endParaRPr>
          </a:p>
          <a:p>
            <a:r>
              <a:rPr lang="zh-CN" altLang="en-US" sz="2400" b="1" dirty="0" smtClean="0">
                <a:latin typeface="微软雅黑" panose="020B0503020204020204" charset="-122"/>
                <a:ea typeface="微软雅黑" panose="020B0503020204020204" charset="-122"/>
              </a:rPr>
              <a:t>构建</a:t>
            </a:r>
            <a:r>
              <a:rPr lang="zh-CN" altLang="en-US" sz="2400" b="1" dirty="0">
                <a:latin typeface="微软雅黑" panose="020B0503020204020204" charset="-122"/>
                <a:ea typeface="微软雅黑" panose="020B0503020204020204" charset="-122"/>
              </a:rPr>
              <a:t>“网格化”党建教育平台，及时推送发布学习信息，形成“时时、处处、人人学习”的良好</a:t>
            </a:r>
            <a:r>
              <a:rPr lang="zh-CN" altLang="en-US" sz="2400" b="1" dirty="0" smtClean="0">
                <a:latin typeface="微软雅黑" panose="020B0503020204020204" charset="-122"/>
                <a:ea typeface="微软雅黑" panose="020B0503020204020204" charset="-122"/>
              </a:rPr>
              <a:t>氛围。</a:t>
            </a:r>
            <a:endParaRPr lang="zh-CN" altLang="en-US" sz="2400" b="1" dirty="0">
              <a:latin typeface="微软雅黑" panose="020B0503020204020204" charset="-122"/>
              <a:ea typeface="微软雅黑" panose="020B0503020204020204" charset="-122"/>
            </a:endParaRP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202762" descr="6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8050" y="1314450"/>
            <a:ext cx="719772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等腰三角形 15"/>
          <p:cNvSpPr/>
          <p:nvPr/>
        </p:nvSpPr>
        <p:spPr>
          <a:xfrm rot="10800000">
            <a:off x="4337050" y="1322388"/>
            <a:ext cx="469900" cy="18573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prstClr val="white"/>
              </a:solidFill>
            </a:endParaRPr>
          </a:p>
        </p:txBody>
      </p:sp>
      <p:grpSp>
        <p:nvGrpSpPr>
          <p:cNvPr id="30723" name="组合 34"/>
          <p:cNvGrpSpPr/>
          <p:nvPr/>
        </p:nvGrpSpPr>
        <p:grpSpPr bwMode="auto">
          <a:xfrm>
            <a:off x="3292475" y="2314575"/>
            <a:ext cx="5851525" cy="2747963"/>
            <a:chOff x="5352000" y="1269000"/>
            <a:chExt cx="6840000" cy="4320000"/>
          </a:xfrm>
        </p:grpSpPr>
        <p:sp>
          <p:nvSpPr>
            <p:cNvPr id="36" name="矩形 35"/>
            <p:cNvSpPr/>
            <p:nvPr/>
          </p:nvSpPr>
          <p:spPr>
            <a:xfrm>
              <a:off x="5352000" y="1269000"/>
              <a:ext cx="6840000" cy="4320000"/>
            </a:xfrm>
            <a:prstGeom prst="rect">
              <a:avLst/>
            </a:prstGeom>
            <a:solidFill>
              <a:srgbClr val="E25E0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sp>
          <p:nvSpPr>
            <p:cNvPr id="37" name="矩形 36"/>
            <p:cNvSpPr/>
            <p:nvPr/>
          </p:nvSpPr>
          <p:spPr>
            <a:xfrm>
              <a:off x="5352000" y="1269000"/>
              <a:ext cx="107629" cy="4320000"/>
            </a:xfrm>
            <a:prstGeom prst="rect">
              <a:avLst/>
            </a:prstGeom>
            <a:solidFill>
              <a:srgbClr val="E25E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pic>
        <p:nvPicPr>
          <p:cNvPr id="3072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文本框 38"/>
          <p:cNvSpPr txBox="1">
            <a:spLocks noChangeArrowheads="1"/>
          </p:cNvSpPr>
          <p:nvPr/>
        </p:nvSpPr>
        <p:spPr bwMode="auto">
          <a:xfrm>
            <a:off x="565150" y="857250"/>
            <a:ext cx="7672388" cy="368300"/>
          </a:xfrm>
          <a:prstGeom prst="rect">
            <a:avLst/>
          </a:prstGeom>
          <a:solidFill>
            <a:srgbClr val="DEEBF7">
              <a:alpha val="549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b="1" smtClean="0">
                <a:solidFill>
                  <a:prstClr val="black"/>
                </a:solidFill>
              </a:rPr>
              <a:t>破解专业教育与思想政治教育有机结合难和协同育人格局不够健全的问题</a:t>
            </a:r>
            <a:r>
              <a:rPr lang="zh-CN" altLang="en-US" smtClean="0">
                <a:solidFill>
                  <a:prstClr val="black"/>
                </a:solidFill>
              </a:rPr>
              <a:t> </a:t>
            </a:r>
            <a:endParaRPr lang="zh-CN" altLang="en-US" smtClean="0">
              <a:solidFill>
                <a:prstClr val="black"/>
              </a:solidFill>
            </a:endParaRPr>
          </a:p>
        </p:txBody>
      </p:sp>
      <p:sp>
        <p:nvSpPr>
          <p:cNvPr id="30728" name="Rectangle 16"/>
          <p:cNvSpPr>
            <a:spLocks noChangeArrowheads="1"/>
          </p:cNvSpPr>
          <p:nvPr/>
        </p:nvSpPr>
        <p:spPr bwMode="auto">
          <a:xfrm>
            <a:off x="3333750" y="2097088"/>
            <a:ext cx="5810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2600" smtClean="0">
              <a:solidFill>
                <a:prstClr val="black"/>
              </a:solidFill>
              <a:latin typeface="楷体_GB2312" pitchFamily="49" charset="-122"/>
              <a:ea typeface="楷体_GB2312" pitchFamily="49" charset="-122"/>
            </a:endParaRPr>
          </a:p>
          <a:p>
            <a:pPr fontAlgn="base">
              <a:spcBef>
                <a:spcPct val="0"/>
              </a:spcBef>
              <a:spcAft>
                <a:spcPct val="0"/>
              </a:spcAft>
              <a:buFont typeface="Arial" panose="020B0604020202020204" pitchFamily="34" charset="0"/>
              <a:buNone/>
            </a:pPr>
            <a:r>
              <a:rPr lang="zh-CN" altLang="en-US" sz="2000" smtClean="0">
                <a:solidFill>
                  <a:prstClr val="black"/>
                </a:solidFill>
                <a:latin typeface="楷体_GB2312" pitchFamily="49" charset="-122"/>
                <a:ea typeface="楷体_GB2312" pitchFamily="49" charset="-122"/>
              </a:rPr>
              <a:t>信息与机电工程系党总支创建“新工科 新思政 新党建”品牌，推动教工支部“创新先锋”和学生支部“领航导师”党建品牌的深度融合，构建教工党员带领学生党员，学生党员带动学生入党积极分子和青年学生的“传帮带”模式，目前，信息与机电工程系已建成教育部人才培养基地</a:t>
            </a:r>
            <a:r>
              <a:rPr lang="en-US" altLang="zh-CN" sz="2000" smtClean="0">
                <a:solidFill>
                  <a:prstClr val="black"/>
                </a:solidFill>
                <a:latin typeface="楷体_GB2312" pitchFamily="49" charset="-122"/>
                <a:ea typeface="楷体_GB2312" pitchFamily="49" charset="-122"/>
              </a:rPr>
              <a:t>2</a:t>
            </a:r>
            <a:r>
              <a:rPr lang="zh-CN" altLang="en-US" sz="2000" smtClean="0">
                <a:solidFill>
                  <a:prstClr val="black"/>
                </a:solidFill>
                <a:latin typeface="楷体_GB2312" pitchFamily="49" charset="-122"/>
                <a:ea typeface="楷体_GB2312" pitchFamily="49" charset="-122"/>
              </a:rPr>
              <a:t>个、获批</a:t>
            </a:r>
            <a:r>
              <a:rPr lang="en-US" altLang="zh-CN" sz="2000" smtClean="0">
                <a:solidFill>
                  <a:prstClr val="black"/>
                </a:solidFill>
                <a:latin typeface="楷体_GB2312" pitchFamily="49" charset="-122"/>
                <a:ea typeface="楷体_GB2312" pitchFamily="49" charset="-122"/>
              </a:rPr>
              <a:t>3</a:t>
            </a:r>
            <a:r>
              <a:rPr lang="zh-CN" altLang="en-US" sz="2000" smtClean="0">
                <a:solidFill>
                  <a:prstClr val="black"/>
                </a:solidFill>
                <a:latin typeface="楷体_GB2312" pitchFamily="49" charset="-122"/>
                <a:ea typeface="楷体_GB2312" pitchFamily="49" charset="-122"/>
              </a:rPr>
              <a:t>个教育部产教融合项目，</a:t>
            </a:r>
            <a:r>
              <a:rPr lang="en-US" altLang="zh-CN" sz="2000" smtClean="0">
                <a:solidFill>
                  <a:prstClr val="black"/>
                </a:solidFill>
                <a:latin typeface="楷体_GB2312" pitchFamily="49" charset="-122"/>
                <a:ea typeface="楷体_GB2312" pitchFamily="49" charset="-122"/>
              </a:rPr>
              <a:t>5</a:t>
            </a:r>
            <a:r>
              <a:rPr lang="zh-CN" altLang="en-US" sz="2000" smtClean="0">
                <a:solidFill>
                  <a:prstClr val="black"/>
                </a:solidFill>
                <a:latin typeface="楷体_GB2312" pitchFamily="49" charset="-122"/>
                <a:ea typeface="楷体_GB2312" pitchFamily="49" charset="-122"/>
              </a:rPr>
              <a:t>个教育部大学生创新创业立项，以及省市级立项成果数十个。  </a:t>
            </a:r>
            <a:endParaRPr lang="zh-CN" altLang="en-US" sz="2000" smtClean="0">
              <a:solidFill>
                <a:prstClr val="black"/>
              </a:solidFill>
              <a:latin typeface="楷体_GB2312" pitchFamily="49" charset="-122"/>
              <a:ea typeface="楷体_GB2312"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bwMode="auto">
          <a:xfrm>
            <a:off x="565150" y="1982788"/>
            <a:ext cx="80137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790575" y="1628775"/>
            <a:ext cx="4743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1600" dirty="0" smtClean="0">
                <a:solidFill>
                  <a:prstClr val="black"/>
                </a:solidFill>
              </a:rPr>
              <a:t>与思政教育改革相结合</a:t>
            </a:r>
            <a:endParaRPr lang="zh-CN" altLang="zh-CN" sz="1600" dirty="0" smtClean="0">
              <a:solidFill>
                <a:prstClr val="black"/>
              </a:solidFill>
            </a:endParaRPr>
          </a:p>
          <a:p>
            <a:pPr fontAlgn="base">
              <a:spcBef>
                <a:spcPct val="0"/>
              </a:spcBef>
              <a:spcAft>
                <a:spcPct val="0"/>
              </a:spcAft>
              <a:buFont typeface="Arial" panose="020B0604020202020204" pitchFamily="34" charset="0"/>
              <a:buNone/>
            </a:pPr>
            <a:endParaRPr lang="zh-CN" altLang="zh-CN" sz="1600" dirty="0" smtClean="0">
              <a:solidFill>
                <a:prstClr val="black"/>
              </a:solidFill>
            </a:endParaRPr>
          </a:p>
          <a:p>
            <a:pPr eaLnBrk="0" fontAlgn="base" hangingPunct="0">
              <a:spcBef>
                <a:spcPct val="0"/>
              </a:spcBef>
              <a:spcAft>
                <a:spcPct val="0"/>
              </a:spcAft>
              <a:buFont typeface="Arial" panose="020B0604020202020204" pitchFamily="34" charset="0"/>
              <a:buNone/>
            </a:pPr>
            <a:endParaRPr lang="zh-CN" altLang="en-US" sz="1600" dirty="0" smtClean="0">
              <a:solidFill>
                <a:prstClr val="black"/>
              </a:solidFill>
              <a:latin typeface="微软雅黑" panose="020B0503020204020204" charset="-122"/>
              <a:ea typeface="微软雅黑" panose="020B0503020204020204" charset="-122"/>
            </a:endParaRPr>
          </a:p>
        </p:txBody>
      </p:sp>
      <p:sp>
        <p:nvSpPr>
          <p:cNvPr id="40" name="矩形 39"/>
          <p:cNvSpPr/>
          <p:nvPr/>
        </p:nvSpPr>
        <p:spPr bwMode="auto">
          <a:xfrm>
            <a:off x="638175" y="1752600"/>
            <a:ext cx="165100" cy="163513"/>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lstStyle/>
          <a:p>
            <a:pPr defTabSz="913765" fontAlgn="base">
              <a:spcBef>
                <a:spcPct val="0"/>
              </a:spcBef>
              <a:spcAft>
                <a:spcPct val="0"/>
              </a:spcAft>
              <a:buFont typeface="Arial" panose="020B0604020202020204" pitchFamily="34" charset="0"/>
              <a:buNone/>
            </a:pPr>
            <a:endParaRPr lang="zh-CN" altLang="en-US" b="1" noProof="1">
              <a:solidFill>
                <a:prstClr val="black"/>
              </a:solidFill>
            </a:endParaRPr>
          </a:p>
        </p:txBody>
      </p:sp>
      <p:sp>
        <p:nvSpPr>
          <p:cNvPr id="62468" name="AutoShape 2" descr="https://wx.qq.com/cgi-bin/mmwebwx-bin/webwxgetmsgimg?&amp;MsgID=5676474291054486181&amp;skey=%40crypt_11df8378_1948e90bd76fbdf90fc3f62ca05835f1"/>
          <p:cNvSpPr>
            <a:spLocks noChangeAspect="1" noChangeArrowheads="1"/>
          </p:cNvSpPr>
          <p:nvPr/>
        </p:nvSpPr>
        <p:spPr bwMode="auto">
          <a:xfrm>
            <a:off x="155575" y="7127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mtClean="0">
              <a:solidFill>
                <a:prstClr val="black"/>
              </a:solidFill>
            </a:endParaRPr>
          </a:p>
        </p:txBody>
      </p:sp>
      <p:sp>
        <p:nvSpPr>
          <p:cNvPr id="62469" name="AutoShape 6" descr="https://wx.qq.com/cgi-bin/mmwebwx-bin/webwxgetmsgimg?&amp;MsgID=5676474291054486181&amp;skey=%40crypt_11df8378_1948e90bd76fbdf90fc3f62ca05835f1"/>
          <p:cNvSpPr>
            <a:spLocks noChangeAspect="1" noChangeArrowheads="1"/>
          </p:cNvSpPr>
          <p:nvPr/>
        </p:nvSpPr>
        <p:spPr bwMode="auto">
          <a:xfrm>
            <a:off x="307975" y="865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mtClean="0">
              <a:solidFill>
                <a:prstClr val="black"/>
              </a:solidFill>
            </a:endParaRPr>
          </a:p>
        </p:txBody>
      </p:sp>
      <p:sp>
        <p:nvSpPr>
          <p:cNvPr id="62470" name="AutoShape 8" descr="https://wx.qq.com/cgi-bin/mmwebwx-bin/webwxgetmsgimg?&amp;MsgID=5676474291054486181&amp;skey=%40crypt_11df8378_1948e90bd76fbdf90fc3f62ca05835f1"/>
          <p:cNvSpPr>
            <a:spLocks noChangeAspect="1" noChangeArrowheads="1"/>
          </p:cNvSpPr>
          <p:nvPr/>
        </p:nvSpPr>
        <p:spPr bwMode="auto">
          <a:xfrm>
            <a:off x="460375" y="1017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mtClean="0">
              <a:solidFill>
                <a:prstClr val="black"/>
              </a:solidFill>
            </a:endParaRPr>
          </a:p>
        </p:txBody>
      </p:sp>
      <p:sp>
        <p:nvSpPr>
          <p:cNvPr id="62471" name="AutoShape 2" descr="https://wx.qq.com/cgi-bin/mmwebwx-bin/webwxgetmsgimg?&amp;MsgID=5788103186482778197&amp;skey=%40crypt_11df8378_1948e90bd76fbdf90fc3f62ca05835f1"/>
          <p:cNvSpPr>
            <a:spLocks noChangeAspect="1" noChangeArrowheads="1"/>
          </p:cNvSpPr>
          <p:nvPr/>
        </p:nvSpPr>
        <p:spPr bwMode="auto">
          <a:xfrm>
            <a:off x="612775" y="11699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mtClean="0">
              <a:solidFill>
                <a:prstClr val="black"/>
              </a:solidFill>
            </a:endParaRPr>
          </a:p>
        </p:txBody>
      </p:sp>
      <p:sp>
        <p:nvSpPr>
          <p:cNvPr id="62472" name="TextBox 15"/>
          <p:cNvSpPr txBox="1">
            <a:spLocks noChangeArrowheads="1"/>
          </p:cNvSpPr>
          <p:nvPr/>
        </p:nvSpPr>
        <p:spPr bwMode="auto">
          <a:xfrm>
            <a:off x="585788" y="2622550"/>
            <a:ext cx="7993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zh-CN" sz="2800" smtClean="0">
              <a:solidFill>
                <a:prstClr val="black"/>
              </a:solidFill>
            </a:endParaRPr>
          </a:p>
        </p:txBody>
      </p:sp>
      <p:sp>
        <p:nvSpPr>
          <p:cNvPr id="62473" name="矩形 9"/>
          <p:cNvSpPr>
            <a:spLocks noChangeArrowheads="1"/>
          </p:cNvSpPr>
          <p:nvPr/>
        </p:nvSpPr>
        <p:spPr bwMode="auto">
          <a:xfrm>
            <a:off x="611188" y="1993900"/>
            <a:ext cx="7848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1600" dirty="0" smtClean="0">
                <a:solidFill>
                  <a:prstClr val="black"/>
                </a:solidFill>
              </a:rPr>
              <a:t>校党委书记率先走进课堂，以“让青春与时代共进”为题为学生上党课，联系当前学生在成长中面临的困惑、存在的问题，为学生解读十九大精神。</a:t>
            </a:r>
            <a:endParaRPr lang="zh-CN" altLang="zh-CN" sz="1600" dirty="0" smtClean="0">
              <a:solidFill>
                <a:prstClr val="black"/>
              </a:solidFill>
            </a:endParaRPr>
          </a:p>
        </p:txBody>
      </p:sp>
      <p:pic>
        <p:nvPicPr>
          <p:cNvPr id="12" name="Picture 4"/>
          <p:cNvPicPr>
            <a:picLocks noChangeAspect="1" noChangeArrowheads="1"/>
          </p:cNvPicPr>
          <p:nvPr/>
        </p:nvPicPr>
        <p:blipFill>
          <a:blip r:embed="rId1"/>
          <a:srcRect/>
          <a:stretch>
            <a:fillRect/>
          </a:stretch>
        </p:blipFill>
        <p:spPr bwMode="auto">
          <a:xfrm>
            <a:off x="1115616" y="3068960"/>
            <a:ext cx="3457176" cy="2592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5"/>
          <p:cNvPicPr>
            <a:picLocks noChangeAspect="1" noChangeArrowheads="1"/>
          </p:cNvPicPr>
          <p:nvPr/>
        </p:nvPicPr>
        <p:blipFill>
          <a:blip r:embed="rId2"/>
          <a:srcRect/>
          <a:stretch>
            <a:fillRect/>
          </a:stretch>
        </p:blipFill>
        <p:spPr bwMode="auto">
          <a:xfrm>
            <a:off x="5531182" y="3017870"/>
            <a:ext cx="2392463" cy="271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1+#ppt_w/2"/>
                                          </p:val>
                                        </p:tav>
                                        <p:tav tm="100000">
                                          <p:val>
                                            <p:strVal val="#ppt_x"/>
                                          </p:val>
                                        </p:tav>
                                      </p:tavLst>
                                    </p:anim>
                                    <p:anim calcmode="lin" valueType="num">
                                      <p:cBhvr>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ppt_x</p:attrName>
                                        </p:attrNameLst>
                                      </p:cBhvr>
                                      <p:tavLst>
                                        <p:tav tm="0">
                                          <p:val>
                                            <p:strVal val="1+#ppt_w/2"/>
                                          </p:val>
                                        </p:tav>
                                        <p:tav tm="100000">
                                          <p:val>
                                            <p:strVal val="#ppt_x"/>
                                          </p:val>
                                        </p:tav>
                                      </p:tavLst>
                                    </p:anim>
                                    <p:anim calcmode="lin" valueType="num">
                                      <p:cBhvr>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172" name="图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1825" y="1824038"/>
            <a:ext cx="278288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矩形"/>
          <p:cNvSpPr>
            <a:spLocks noChangeArrowheads="1"/>
          </p:cNvSpPr>
          <p:nvPr/>
        </p:nvSpPr>
        <p:spPr bwMode="auto">
          <a:xfrm>
            <a:off x="4763" y="5905500"/>
            <a:ext cx="9134475" cy="76200"/>
          </a:xfrm>
          <a:prstGeom prst="rect">
            <a:avLst/>
          </a:prstGeom>
          <a:gradFill rotWithShape="1">
            <a:gsLst>
              <a:gs pos="0">
                <a:srgbClr val="E30000"/>
              </a:gs>
              <a:gs pos="100000">
                <a:srgbClr val="76030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a typeface="宋体" panose="02010600030101010101" pitchFamily="2" charset="-122"/>
            </a:endParaRPr>
          </a:p>
        </p:txBody>
      </p:sp>
      <p:grpSp>
        <p:nvGrpSpPr>
          <p:cNvPr id="176" name="组合"/>
          <p:cNvGrpSpPr/>
          <p:nvPr/>
        </p:nvGrpSpPr>
        <p:grpSpPr bwMode="auto">
          <a:xfrm>
            <a:off x="3951288" y="2300288"/>
            <a:ext cx="1466850" cy="1665287"/>
            <a:chOff x="5267756" y="1924287"/>
            <a:chExt cx="1955763" cy="2219297"/>
          </a:xfrm>
        </p:grpSpPr>
        <p:sp>
          <p:nvSpPr>
            <p:cNvPr id="128005" name="空心弧"/>
            <p:cNvSpPr>
              <a:spLocks noChangeArrowheads="1"/>
            </p:cNvSpPr>
            <p:nvPr/>
          </p:nvSpPr>
          <p:spPr bwMode="auto">
            <a:xfrm flipV="1">
              <a:off x="5267756" y="1924287"/>
              <a:ext cx="1955763" cy="2219297"/>
            </a:xfrm>
            <a:custGeom>
              <a:avLst/>
              <a:gdLst>
                <a:gd name="T0" fmla="*/ 5400 w 21600"/>
                <a:gd name="T1" fmla="*/ 10799 h 21600"/>
                <a:gd name="T2" fmla="*/ 10800 w 21600"/>
                <a:gd name="T3" fmla="*/ 5399 h 21600"/>
                <a:gd name="T4" fmla="*/ 16200 w 21600"/>
                <a:gd name="T5" fmla="*/ 10799 h 21600"/>
                <a:gd name="T6" fmla="*/ 21600 w 21600"/>
                <a:gd name="T7" fmla="*/ 10799 h 21600"/>
                <a:gd name="T8" fmla="*/ 10800 w 21600"/>
                <a:gd name="T9" fmla="*/ 0 h 21600"/>
                <a:gd name="T10" fmla="*/ 0 w 21600"/>
                <a:gd name="T11" fmla="*/ 10799 h 21600"/>
              </a:gdLst>
              <a:ahLst/>
              <a:cxnLst>
                <a:cxn ang="0">
                  <a:pos x="T0" y="T1"/>
                </a:cxn>
                <a:cxn ang="0">
                  <a:pos x="T2" y="T3"/>
                </a:cxn>
                <a:cxn ang="0">
                  <a:pos x="T4" y="T5"/>
                </a:cxn>
                <a:cxn ang="0">
                  <a:pos x="T6" y="T7"/>
                </a:cxn>
                <a:cxn ang="0">
                  <a:pos x="T8" y="T9"/>
                </a:cxn>
                <a:cxn ang="0">
                  <a:pos x="T10" y="T11"/>
                </a:cxn>
              </a:cxnLst>
              <a:rect l="0" t="0" r="r" b="b"/>
              <a:pathLst>
                <a:path w="21600" h="21600">
                  <a:moveTo>
                    <a:pt x="5400" y="10799"/>
                  </a:moveTo>
                  <a:cubicBezTo>
                    <a:pt x="5400" y="7817"/>
                    <a:pt x="7818" y="5399"/>
                    <a:pt x="10800" y="5399"/>
                  </a:cubicBezTo>
                  <a:cubicBezTo>
                    <a:pt x="13782" y="5399"/>
                    <a:pt x="16200" y="7817"/>
                    <a:pt x="16200" y="10799"/>
                  </a:cubicBezTo>
                  <a:lnTo>
                    <a:pt x="21600" y="10799"/>
                  </a:lnTo>
                  <a:cubicBezTo>
                    <a:pt x="21600" y="4835"/>
                    <a:pt x="16765" y="0"/>
                    <a:pt x="10800" y="0"/>
                  </a:cubicBezTo>
                  <a:cubicBezTo>
                    <a:pt x="4835" y="0"/>
                    <a:pt x="0" y="4835"/>
                    <a:pt x="0" y="10799"/>
                  </a:cubicBezTo>
                  <a:close/>
                </a:path>
              </a:pathLst>
            </a:custGeom>
            <a:gradFill rotWithShape="1">
              <a:gsLst>
                <a:gs pos="0">
                  <a:srgbClr val="E30000"/>
                </a:gs>
                <a:gs pos="100000">
                  <a:srgbClr val="760303"/>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a typeface="宋体" panose="02010600030101010101" pitchFamily="2" charset="-122"/>
              </a:endParaRPr>
            </a:p>
          </p:txBody>
        </p:sp>
        <p:sp>
          <p:nvSpPr>
            <p:cNvPr id="128006" name="曲线"/>
            <p:cNvSpPr>
              <a:spLocks noChangeArrowheads="1"/>
            </p:cNvSpPr>
            <p:nvPr/>
          </p:nvSpPr>
          <p:spPr bwMode="auto">
            <a:xfrm flipV="1">
              <a:off x="5375109" y="3043585"/>
              <a:ext cx="1741053" cy="987828"/>
            </a:xfrm>
            <a:custGeom>
              <a:avLst/>
              <a:gdLst>
                <a:gd name="T0" fmla="*/ 10799 w 21600"/>
                <a:gd name="T1" fmla="*/ 0 h 21600"/>
                <a:gd name="T2" fmla="*/ 21600 w 21600"/>
                <a:gd name="T3" fmla="*/ 21600 h 21600"/>
                <a:gd name="T4" fmla="*/ 0 w 21600"/>
                <a:gd name="T5" fmla="*/ 21600 h 21600"/>
                <a:gd name="T6" fmla="*/ 10799 w 21600"/>
                <a:gd name="T7" fmla="*/ 0 h 21600"/>
              </a:gdLst>
              <a:ahLst/>
              <a:cxnLst>
                <a:cxn ang="0">
                  <a:pos x="T0" y="T1"/>
                </a:cxn>
                <a:cxn ang="0">
                  <a:pos x="T2" y="T3"/>
                </a:cxn>
                <a:cxn ang="0">
                  <a:pos x="T4" y="T5"/>
                </a:cxn>
                <a:cxn ang="0">
                  <a:pos x="T6" y="T7"/>
                </a:cxn>
              </a:cxnLst>
              <a:rect l="0" t="0" r="r" b="b"/>
              <a:pathLst>
                <a:path w="21600" h="21600">
                  <a:moveTo>
                    <a:pt x="10799" y="0"/>
                  </a:moveTo>
                  <a:cubicBezTo>
                    <a:pt x="16764" y="0"/>
                    <a:pt x="21600" y="9670"/>
                    <a:pt x="21600" y="21600"/>
                  </a:cubicBezTo>
                  <a:lnTo>
                    <a:pt x="0" y="21600"/>
                  </a:lnTo>
                  <a:cubicBezTo>
                    <a:pt x="0" y="9670"/>
                    <a:pt x="4835" y="0"/>
                    <a:pt x="10799" y="0"/>
                  </a:cubicBezTo>
                  <a:close/>
                </a:path>
              </a:pathLst>
            </a:custGeom>
            <a:gradFill rotWithShape="1">
              <a:gsLst>
                <a:gs pos="0">
                  <a:srgbClr val="E30000"/>
                </a:gs>
                <a:gs pos="100000">
                  <a:srgbClr val="760303"/>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a typeface="宋体" panose="02010600030101010101" pitchFamily="2" charset="-122"/>
              </a:endParaRPr>
            </a:p>
          </p:txBody>
        </p:sp>
      </p:grpSp>
      <p:sp>
        <p:nvSpPr>
          <p:cNvPr id="177" name="矩形"/>
          <p:cNvSpPr>
            <a:spLocks noChangeArrowheads="1"/>
          </p:cNvSpPr>
          <p:nvPr/>
        </p:nvSpPr>
        <p:spPr bwMode="auto">
          <a:xfrm>
            <a:off x="3663950" y="3349625"/>
            <a:ext cx="20399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500" b="1" smtClean="0">
                <a:solidFill>
                  <a:srgbClr val="FFFFFF"/>
                </a:solidFill>
                <a:latin typeface="微软雅黑" panose="020B0503020204020204" charset="-122"/>
                <a:ea typeface="微软雅黑" panose="020B0503020204020204" charset="-122"/>
              </a:rPr>
              <a:t>学习专栏</a:t>
            </a:r>
            <a:endParaRPr lang="zh-CN" altLang="en-US" sz="1500" b="1" smtClean="0">
              <a:solidFill>
                <a:srgbClr val="FFFFFF"/>
              </a:solidFill>
              <a:latin typeface="微软雅黑" panose="020B0503020204020204" charset="-122"/>
              <a:ea typeface="微软雅黑" panose="020B0503020204020204" charset="-122"/>
            </a:endParaRPr>
          </a:p>
        </p:txBody>
      </p:sp>
      <p:sp>
        <p:nvSpPr>
          <p:cNvPr id="128008" name="流程图: 多文档"/>
          <p:cNvSpPr>
            <a:spLocks noChangeArrowheads="1"/>
          </p:cNvSpPr>
          <p:nvPr/>
        </p:nvSpPr>
        <p:spPr bwMode="auto">
          <a:xfrm>
            <a:off x="2014538" y="5072063"/>
            <a:ext cx="4205287" cy="571500"/>
          </a:xfrm>
          <a:prstGeom prst="flowChartMultidocument">
            <a:avLst/>
          </a:prstGeom>
          <a:pattFill prst="pct5">
            <a:fgClr>
              <a:srgbClr val="00B0F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200" b="1" dirty="0" smtClean="0">
                <a:solidFill>
                  <a:srgbClr val="C00000"/>
                </a:solidFill>
                <a:latin typeface="等线" pitchFamily="2" charset="-122"/>
                <a:ea typeface="等线" pitchFamily="2" charset="-122"/>
              </a:rPr>
              <a:t>构建“网格化”党建教育平台，及时推送发布学习信息，形成“时时、处处、人人学习”的良好氛围</a:t>
            </a:r>
            <a:endParaRPr lang="zh-CN" altLang="en-US" sz="1200" b="1" dirty="0" smtClean="0">
              <a:solidFill>
                <a:srgbClr val="C00000"/>
              </a:solidFill>
              <a:latin typeface="等线" pitchFamily="2" charset="-122"/>
              <a:ea typeface="等线" pitchFamily="2" charset="-122"/>
            </a:endParaRPr>
          </a:p>
        </p:txBody>
      </p:sp>
      <p:sp>
        <p:nvSpPr>
          <p:cNvPr id="128009" name="椭圆"/>
          <p:cNvSpPr>
            <a:spLocks noChangeArrowheads="1"/>
          </p:cNvSpPr>
          <p:nvPr/>
        </p:nvSpPr>
        <p:spPr bwMode="auto">
          <a:xfrm>
            <a:off x="3289300" y="2665413"/>
            <a:ext cx="2667000" cy="1244600"/>
          </a:xfrm>
          <a:prstGeom prst="ellipse">
            <a:avLst/>
          </a:prstGeom>
          <a:noFill/>
          <a:ln w="12700">
            <a:solidFill>
              <a:srgbClr val="FFC000"/>
            </a:solidFill>
            <a:miter lim="800000"/>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a typeface="宋体" panose="02010600030101010101" pitchFamily="2" charset="-122"/>
            </a:endParaRPr>
          </a:p>
        </p:txBody>
      </p:sp>
      <p:grpSp>
        <p:nvGrpSpPr>
          <p:cNvPr id="183" name="组合"/>
          <p:cNvGrpSpPr/>
          <p:nvPr/>
        </p:nvGrpSpPr>
        <p:grpSpPr bwMode="auto">
          <a:xfrm>
            <a:off x="1152525" y="2786063"/>
            <a:ext cx="2132013" cy="752475"/>
            <a:chOff x="1536999" y="2571203"/>
            <a:chExt cx="2842297" cy="1003854"/>
          </a:xfrm>
        </p:grpSpPr>
        <p:sp>
          <p:nvSpPr>
            <p:cNvPr id="128011" name="直线"/>
            <p:cNvSpPr>
              <a:spLocks noChangeShapeType="1"/>
            </p:cNvSpPr>
            <p:nvPr/>
          </p:nvSpPr>
          <p:spPr bwMode="auto">
            <a:xfrm>
              <a:off x="3591288" y="2831411"/>
              <a:ext cx="788007" cy="253928"/>
            </a:xfrm>
            <a:prstGeom prst="line">
              <a:avLst/>
            </a:prstGeom>
            <a:noFill/>
            <a:ln w="12700">
              <a:solidFill>
                <a:srgbClr val="AFAFAF"/>
              </a:solidFill>
              <a:miter lim="800000"/>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a typeface="宋体" panose="02010600030101010101" pitchFamily="2" charset="-122"/>
              </a:endParaRPr>
            </a:p>
          </p:txBody>
        </p:sp>
        <p:sp>
          <p:nvSpPr>
            <p:cNvPr id="128012" name="椭圆"/>
            <p:cNvSpPr>
              <a:spLocks noChangeArrowheads="1"/>
            </p:cNvSpPr>
            <p:nvPr/>
          </p:nvSpPr>
          <p:spPr bwMode="auto">
            <a:xfrm>
              <a:off x="3037073" y="2571203"/>
              <a:ext cx="554215" cy="520412"/>
            </a:xfrm>
            <a:prstGeom prst="ellipse">
              <a:avLst/>
            </a:prstGeom>
            <a:noFill/>
            <a:ln w="6350">
              <a:solidFill>
                <a:srgbClr val="B680DA"/>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mtClean="0">
                  <a:solidFill>
                    <a:srgbClr val="002060"/>
                  </a:solidFill>
                  <a:latin typeface="等线" pitchFamily="2" charset="-122"/>
                  <a:ea typeface="等线" pitchFamily="2" charset="-122"/>
                  <a:sym typeface="Arial" panose="020B0604020202020204" pitchFamily="34" charset="0"/>
                </a:rPr>
                <a:t>1</a:t>
              </a:r>
              <a:endParaRPr lang="en-US" altLang="zh-CN" smtClean="0">
                <a:solidFill>
                  <a:srgbClr val="002060"/>
                </a:solidFill>
                <a:latin typeface="等线" pitchFamily="2" charset="-122"/>
                <a:ea typeface="等线" pitchFamily="2" charset="-122"/>
                <a:sym typeface="Arial" panose="020B0604020202020204" pitchFamily="34" charset="0"/>
              </a:endParaRPr>
            </a:p>
          </p:txBody>
        </p:sp>
        <p:sp>
          <p:nvSpPr>
            <p:cNvPr id="128013" name="矩形"/>
            <p:cNvSpPr>
              <a:spLocks noChangeArrowheads="1"/>
            </p:cNvSpPr>
            <p:nvPr/>
          </p:nvSpPr>
          <p:spPr bwMode="auto">
            <a:xfrm>
              <a:off x="1536999" y="2858105"/>
              <a:ext cx="1269680" cy="71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50000"/>
                </a:lnSpc>
                <a:spcBef>
                  <a:spcPct val="0"/>
                </a:spcBef>
                <a:spcAft>
                  <a:spcPct val="0"/>
                </a:spcAft>
                <a:buFont typeface="Arial" panose="020B0604020202020204" pitchFamily="34" charset="0"/>
                <a:buNone/>
              </a:pPr>
              <a:r>
                <a:rPr lang="en-US" altLang="zh-CN" sz="1200" smtClean="0">
                  <a:solidFill>
                    <a:srgbClr val="002060"/>
                  </a:solidFill>
                  <a:latin typeface="等线" pitchFamily="2" charset="-122"/>
                  <a:ea typeface="等线" pitchFamily="2" charset="-122"/>
                  <a:sym typeface="Arial" panose="020B0604020202020204" pitchFamily="34" charset="0"/>
                </a:rPr>
                <a:t>OA办公系统、中心网站、宣传栏、LED电子屏等宣传载体</a:t>
              </a:r>
              <a:endParaRPr lang="zh-CN" altLang="en-US" sz="1200" smtClean="0">
                <a:solidFill>
                  <a:srgbClr val="002060"/>
                </a:solidFill>
                <a:latin typeface="等线" pitchFamily="2" charset="-122"/>
                <a:ea typeface="等线" pitchFamily="2" charset="-122"/>
                <a:sym typeface="Arial" panose="020B0604020202020204" pitchFamily="34" charset="0"/>
              </a:endParaRPr>
            </a:p>
          </p:txBody>
        </p:sp>
      </p:grpSp>
      <p:sp>
        <p:nvSpPr>
          <p:cNvPr id="184" name="椭圆"/>
          <p:cNvSpPr>
            <a:spLocks noChangeArrowheads="1"/>
          </p:cNvSpPr>
          <p:nvPr/>
        </p:nvSpPr>
        <p:spPr bwMode="auto">
          <a:xfrm>
            <a:off x="4311650" y="4335463"/>
            <a:ext cx="419100" cy="420687"/>
          </a:xfrm>
          <a:prstGeom prst="ellipse">
            <a:avLst/>
          </a:prstGeom>
          <a:noFill/>
          <a:ln w="6350">
            <a:solidFill>
              <a:srgbClr val="C1457D"/>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80000"/>
              </a:lnSpc>
              <a:spcBef>
                <a:spcPct val="0"/>
              </a:spcBef>
              <a:spcAft>
                <a:spcPct val="0"/>
              </a:spcAft>
              <a:buFont typeface="Arial" panose="020B0604020202020204" pitchFamily="34" charset="0"/>
              <a:buNone/>
            </a:pPr>
            <a:r>
              <a:rPr lang="en-US" altLang="zh-CN" smtClean="0">
                <a:solidFill>
                  <a:srgbClr val="C1457D"/>
                </a:solidFill>
                <a:latin typeface="微软雅黑" panose="020B0503020204020204" charset="-122"/>
                <a:ea typeface="微软雅黑" panose="020B0503020204020204" charset="-122"/>
                <a:sym typeface="Arial" panose="020B0604020202020204" pitchFamily="34" charset="0"/>
              </a:rPr>
              <a:t>3</a:t>
            </a:r>
            <a:endParaRPr lang="en-US" altLang="zh-CN" smtClean="0">
              <a:solidFill>
                <a:srgbClr val="C1457D"/>
              </a:solidFill>
              <a:latin typeface="微软雅黑" panose="020B0503020204020204" charset="-122"/>
              <a:ea typeface="微软雅黑" panose="020B0503020204020204" charset="-122"/>
              <a:sym typeface="Arial" panose="020B0604020202020204" pitchFamily="34" charset="0"/>
            </a:endParaRPr>
          </a:p>
        </p:txBody>
      </p:sp>
      <p:sp>
        <p:nvSpPr>
          <p:cNvPr id="185" name="矩形"/>
          <p:cNvSpPr>
            <a:spLocks noChangeArrowheads="1"/>
          </p:cNvSpPr>
          <p:nvPr/>
        </p:nvSpPr>
        <p:spPr bwMode="auto">
          <a:xfrm>
            <a:off x="4757738" y="4100513"/>
            <a:ext cx="168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200" smtClean="0">
                <a:solidFill>
                  <a:srgbClr val="002060"/>
                </a:solidFill>
                <a:latin typeface="等线" pitchFamily="2" charset="-122"/>
                <a:ea typeface="等线" pitchFamily="2" charset="-122"/>
                <a:sym typeface="Arial" panose="020B0604020202020204" pitchFamily="34" charset="0"/>
              </a:rPr>
              <a:t>通过中心微信公众号、“厦门党建e家”的“微课堂”平台</a:t>
            </a:r>
            <a:endParaRPr lang="zh-CN" altLang="en-US" sz="1200" smtClean="0">
              <a:solidFill>
                <a:srgbClr val="002060"/>
              </a:solidFill>
              <a:latin typeface="等线" pitchFamily="2" charset="-122"/>
              <a:ea typeface="等线" pitchFamily="2" charset="-122"/>
              <a:sym typeface="Arial" panose="020B0604020202020204" pitchFamily="34" charset="0"/>
            </a:endParaRPr>
          </a:p>
        </p:txBody>
      </p:sp>
      <p:grpSp>
        <p:nvGrpSpPr>
          <p:cNvPr id="189" name="组合"/>
          <p:cNvGrpSpPr/>
          <p:nvPr/>
        </p:nvGrpSpPr>
        <p:grpSpPr bwMode="auto">
          <a:xfrm>
            <a:off x="5646738" y="1874838"/>
            <a:ext cx="2392362" cy="1017587"/>
            <a:chOff x="7528018" y="1356408"/>
            <a:chExt cx="3190028" cy="1358171"/>
          </a:xfrm>
        </p:grpSpPr>
        <p:sp>
          <p:nvSpPr>
            <p:cNvPr id="128017" name="直线"/>
            <p:cNvSpPr>
              <a:spLocks noChangeShapeType="1"/>
            </p:cNvSpPr>
            <p:nvPr/>
          </p:nvSpPr>
          <p:spPr bwMode="auto">
            <a:xfrm flipV="1">
              <a:off x="7528018" y="2440954"/>
              <a:ext cx="797343" cy="273624"/>
            </a:xfrm>
            <a:prstGeom prst="line">
              <a:avLst/>
            </a:prstGeom>
            <a:noFill/>
            <a:ln w="12700">
              <a:solidFill>
                <a:srgbClr val="AFAFAF"/>
              </a:solidFill>
              <a:miter lim="800000"/>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a typeface="宋体" panose="02010600030101010101" pitchFamily="2" charset="-122"/>
              </a:endParaRPr>
            </a:p>
          </p:txBody>
        </p:sp>
        <p:sp>
          <p:nvSpPr>
            <p:cNvPr id="128018" name="椭圆"/>
            <p:cNvSpPr>
              <a:spLocks noChangeArrowheads="1"/>
            </p:cNvSpPr>
            <p:nvPr/>
          </p:nvSpPr>
          <p:spPr bwMode="auto">
            <a:xfrm>
              <a:off x="8292401" y="2038535"/>
              <a:ext cx="560781" cy="560781"/>
            </a:xfrm>
            <a:prstGeom prst="ellipse">
              <a:avLst/>
            </a:prstGeom>
            <a:noFill/>
            <a:ln w="6350">
              <a:solidFill>
                <a:srgbClr val="AD59A1"/>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mtClean="0">
                  <a:solidFill>
                    <a:srgbClr val="002060"/>
                  </a:solidFill>
                  <a:latin typeface="等线" pitchFamily="2" charset="-122"/>
                  <a:ea typeface="等线" pitchFamily="2" charset="-122"/>
                  <a:sym typeface="Arial" panose="020B0604020202020204" pitchFamily="34" charset="0"/>
                </a:rPr>
                <a:t>2</a:t>
              </a:r>
              <a:endParaRPr lang="en-US" altLang="zh-CN" smtClean="0">
                <a:solidFill>
                  <a:srgbClr val="002060"/>
                </a:solidFill>
                <a:latin typeface="等线" pitchFamily="2" charset="-122"/>
                <a:ea typeface="等线" pitchFamily="2" charset="-122"/>
                <a:sym typeface="Arial" panose="020B0604020202020204" pitchFamily="34" charset="0"/>
              </a:endParaRPr>
            </a:p>
          </p:txBody>
        </p:sp>
        <p:sp>
          <p:nvSpPr>
            <p:cNvPr id="128019" name="矩形"/>
            <p:cNvSpPr>
              <a:spLocks noChangeArrowheads="1"/>
            </p:cNvSpPr>
            <p:nvPr/>
          </p:nvSpPr>
          <p:spPr bwMode="auto">
            <a:xfrm>
              <a:off x="8951478" y="1356408"/>
              <a:ext cx="1766569" cy="7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200" smtClean="0">
                  <a:solidFill>
                    <a:srgbClr val="002060"/>
                  </a:solidFill>
                  <a:latin typeface="等线" pitchFamily="2" charset="-122"/>
                  <a:ea typeface="等线" pitchFamily="2" charset="-122"/>
                  <a:sym typeface="Arial" panose="020B0604020202020204" pitchFamily="34" charset="0"/>
                </a:rPr>
                <a:t>微信、短信平台和手机多媒体平台等新媒体平台</a:t>
              </a:r>
              <a:endParaRPr lang="zh-CN" altLang="en-US" sz="1200" smtClean="0">
                <a:solidFill>
                  <a:srgbClr val="002060"/>
                </a:solidFill>
                <a:latin typeface="等线" pitchFamily="2" charset="-122"/>
                <a:ea typeface="等线" pitchFamily="2" charset="-122"/>
                <a:sym typeface="Arial" panose="020B0604020202020204" pitchFamily="34" charset="0"/>
              </a:endParaRPr>
            </a:p>
          </p:txBody>
        </p:sp>
      </p:grpSp>
      <p:sp>
        <p:nvSpPr>
          <p:cNvPr id="128020" name="直线"/>
          <p:cNvSpPr>
            <a:spLocks noChangeShapeType="1"/>
          </p:cNvSpPr>
          <p:nvPr/>
        </p:nvSpPr>
        <p:spPr bwMode="auto">
          <a:xfrm flipH="1">
            <a:off x="4521200" y="3910013"/>
            <a:ext cx="101600" cy="425450"/>
          </a:xfrm>
          <a:prstGeom prst="line">
            <a:avLst/>
          </a:prstGeom>
          <a:noFill/>
          <a:ln w="6350">
            <a:solidFill>
              <a:srgbClr val="AFAFAF"/>
            </a:solidFill>
            <a:miter lim="800000"/>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a typeface="宋体" panose="02010600030101010101" pitchFamily="2" charset="-122"/>
            </a:endParaRPr>
          </a:p>
        </p:txBody>
      </p:sp>
      <p:pic>
        <p:nvPicPr>
          <p:cNvPr id="191" name="图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000" y="3425825"/>
            <a:ext cx="13954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图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4475" y="3132138"/>
            <a:ext cx="15478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菱形"/>
          <p:cNvSpPr/>
          <p:nvPr/>
        </p:nvSpPr>
        <p:spPr>
          <a:xfrm>
            <a:off x="466725" y="1155700"/>
            <a:ext cx="668338" cy="666750"/>
          </a:xfrm>
          <a:prstGeom prst="diamond">
            <a:avLst/>
          </a:prstGeom>
          <a:gradFill rotWithShape="1">
            <a:gsLst>
              <a:gs pos="51000">
                <a:srgbClr val="FF0000">
                  <a:alpha val="100000"/>
                </a:srgbClr>
              </a:gs>
              <a:gs pos="0">
                <a:srgbClr val="E30000">
                  <a:alpha val="100000"/>
                </a:srgbClr>
              </a:gs>
              <a:gs pos="100000">
                <a:srgbClr val="760303">
                  <a:alpha val="100000"/>
                </a:srgbClr>
              </a:gs>
            </a:gsLst>
            <a:lin ang="5400000" scaled="1"/>
          </a:gradFill>
          <a:ln w="12700" cap="flat" cmpd="sng">
            <a:solidFill>
              <a:srgbClr val="FFFFFF"/>
            </a:solidFill>
            <a:prstDash val="solid"/>
            <a:round/>
          </a:ln>
          <a:effectLst>
            <a:outerShdw blurRad="50800" dist="38100" dir="2700000" algn="tl" rotWithShape="0">
              <a:srgbClr val="000000">
                <a:alpha val="39607"/>
              </a:srgbClr>
            </a:outerShdw>
          </a:effectLst>
        </p:spPr>
      </p:sp>
      <p:sp>
        <p:nvSpPr>
          <p:cNvPr id="128024" name="矩形"/>
          <p:cNvSpPr>
            <a:spLocks noChangeArrowheads="1"/>
          </p:cNvSpPr>
          <p:nvPr/>
        </p:nvSpPr>
        <p:spPr bwMode="auto">
          <a:xfrm>
            <a:off x="577850" y="1104900"/>
            <a:ext cx="4524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4000" b="1" smtClean="0">
                <a:solidFill>
                  <a:srgbClr val="FFFFFF"/>
                </a:solidFill>
                <a:latin typeface="Calibri" panose="020F0502020204030204" pitchFamily="34" charset="0"/>
                <a:ea typeface="黑体" panose="02010609060101010101" pitchFamily="49" charset="-122"/>
              </a:rPr>
              <a:t>3</a:t>
            </a:r>
            <a:endParaRPr lang="zh-CN" altLang="en-US" sz="4000" b="1" smtClean="0">
              <a:solidFill>
                <a:srgbClr val="FFFFFF"/>
              </a:solidFill>
              <a:latin typeface="Calibri" panose="020F0502020204030204" pitchFamily="34" charset="0"/>
              <a:ea typeface="黑体" panose="02010609060101010101" pitchFamily="49" charset="-122"/>
            </a:endParaRPr>
          </a:p>
        </p:txBody>
      </p:sp>
      <p:sp>
        <p:nvSpPr>
          <p:cNvPr id="195" name="矩形"/>
          <p:cNvSpPr>
            <a:spLocks noChangeArrowheads="1"/>
          </p:cNvSpPr>
          <p:nvPr/>
        </p:nvSpPr>
        <p:spPr bwMode="auto">
          <a:xfrm>
            <a:off x="1246188" y="1270000"/>
            <a:ext cx="29686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000" b="1" dirty="0" smtClean="0">
                <a:solidFill>
                  <a:srgbClr val="FF0000"/>
                </a:solidFill>
                <a:latin typeface="黑体" panose="02010609060101010101" pitchFamily="49" charset="-122"/>
                <a:ea typeface="黑体" panose="02010609060101010101" pitchFamily="49" charset="-122"/>
              </a:rPr>
              <a:t>坚持紧贴实际、统筹推进</a:t>
            </a:r>
            <a:endParaRPr lang="zh-CN" altLang="en-US" sz="2000" b="1"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advTm="580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2500"/>
                                  </p:stCondLst>
                                  <p:childTnLst>
                                    <p:set>
                                      <p:cBhvr>
                                        <p:cTn id="6" dur="1" fill="hold">
                                          <p:stCondLst>
                                            <p:cond delay="0"/>
                                          </p:stCondLst>
                                        </p:cTn>
                                        <p:tgtEl>
                                          <p:spTgt spid="183"/>
                                        </p:tgtEl>
                                        <p:attrNameLst>
                                          <p:attrName>style.visibility</p:attrName>
                                        </p:attrNameLst>
                                      </p:cBhvr>
                                      <p:to>
                                        <p:strVal val="visible"/>
                                      </p:to>
                                    </p:set>
                                    <p:animEffect transition="in" filter="blinds(horizontal)">
                                      <p:cBhvr>
                                        <p:cTn id="7" dur="500"/>
                                        <p:tgtEl>
                                          <p:spTgt spid="183"/>
                                        </p:tgtEl>
                                      </p:cBhvr>
                                    </p:animEffect>
                                  </p:childTnLst>
                                </p:cTn>
                              </p:par>
                              <p:par>
                                <p:cTn id="8" presetID="22" presetClass="entr" presetSubtype="8" fill="hold" grpId="0" nodeType="withEffect">
                                  <p:stCondLst>
                                    <p:cond delay="2500"/>
                                  </p:stCondLst>
                                  <p:childTnLst>
                                    <p:set>
                                      <p:cBhvr>
                                        <p:cTn id="9" dur="1" fill="hold">
                                          <p:stCondLst>
                                            <p:cond delay="0"/>
                                          </p:stCondLst>
                                        </p:cTn>
                                        <p:tgtEl>
                                          <p:spTgt spid="176"/>
                                        </p:tgtEl>
                                        <p:attrNameLst>
                                          <p:attrName>style.visibility</p:attrName>
                                        </p:attrNameLst>
                                      </p:cBhvr>
                                      <p:to>
                                        <p:strVal val="visible"/>
                                      </p:to>
                                    </p:set>
                                    <p:animEffect transition="in" filter="wipe(left)">
                                      <p:cBhvr>
                                        <p:cTn id="10" dur="500"/>
                                        <p:tgtEl>
                                          <p:spTgt spid="176"/>
                                        </p:tgtEl>
                                      </p:cBhvr>
                                    </p:animEffect>
                                  </p:childTnLst>
                                </p:cTn>
                              </p:par>
                              <p:par>
                                <p:cTn id="11" presetID="17" presetClass="entr" presetSubtype="10" fill="hold" grpId="0" nodeType="withEffect">
                                  <p:stCondLst>
                                    <p:cond delay="2500"/>
                                  </p:stCondLst>
                                  <p:iterate type="lt">
                                    <p:tmPct val="10000"/>
                                  </p:iterate>
                                  <p:childTnLst>
                                    <p:set>
                                      <p:cBhvr>
                                        <p:cTn id="12" dur="1" fill="hold">
                                          <p:stCondLst>
                                            <p:cond delay="0"/>
                                          </p:stCondLst>
                                        </p:cTn>
                                        <p:tgtEl>
                                          <p:spTgt spid="177"/>
                                        </p:tgtEl>
                                        <p:attrNameLst>
                                          <p:attrName>style.visibility</p:attrName>
                                        </p:attrNameLst>
                                      </p:cBhvr>
                                      <p:to>
                                        <p:strVal val="visible"/>
                                      </p:to>
                                    </p:set>
                                    <p:anim calcmode="lin" valueType="num">
                                      <p:cBhvr>
                                        <p:cTn id="13" dur="450" fill="hold"/>
                                        <p:tgtEl>
                                          <p:spTgt spid="177"/>
                                        </p:tgtEl>
                                        <p:attrNameLst>
                                          <p:attrName>ppt_w</p:attrName>
                                        </p:attrNameLst>
                                      </p:cBhvr>
                                      <p:tavLst>
                                        <p:tav tm="0">
                                          <p:val>
                                            <p:fltVal val="0"/>
                                          </p:val>
                                        </p:tav>
                                        <p:tav tm="100000">
                                          <p:val>
                                            <p:strVal val="#ppt_w"/>
                                          </p:val>
                                        </p:tav>
                                      </p:tavLst>
                                    </p:anim>
                                    <p:anim calcmode="lin" valueType="num">
                                      <p:cBhvr>
                                        <p:cTn id="14" dur="450" fill="hold"/>
                                        <p:tgtEl>
                                          <p:spTgt spid="177"/>
                                        </p:tgtEl>
                                        <p:attrNameLst>
                                          <p:attrName>ppt_h</p:attrName>
                                        </p:attrNameLst>
                                      </p:cBhvr>
                                      <p:tavLst>
                                        <p:tav tm="0">
                                          <p:val>
                                            <p:strVal val="#ppt_h"/>
                                          </p:val>
                                        </p:tav>
                                        <p:tav tm="100000">
                                          <p:val>
                                            <p:strVal val="#ppt_h"/>
                                          </p:val>
                                        </p:tav>
                                      </p:tavLst>
                                    </p:anim>
                                  </p:childTnLst>
                                </p:cTn>
                              </p:par>
                              <p:par>
                                <p:cTn id="15" presetID="8" presetClass="entr" presetSubtype="16" fill="hold" nodeType="withEffect">
                                  <p:stCondLst>
                                    <p:cond delay="2500"/>
                                  </p:stCondLst>
                                  <p:childTnLst>
                                    <p:set>
                                      <p:cBhvr>
                                        <p:cTn id="16" dur="1" fill="hold">
                                          <p:stCondLst>
                                            <p:cond delay="0"/>
                                          </p:stCondLst>
                                        </p:cTn>
                                        <p:tgtEl>
                                          <p:spTgt spid="172"/>
                                        </p:tgtEl>
                                        <p:attrNameLst>
                                          <p:attrName>style.visibility</p:attrName>
                                        </p:attrNameLst>
                                      </p:cBhvr>
                                      <p:to>
                                        <p:strVal val="visible"/>
                                      </p:to>
                                    </p:set>
                                    <p:animEffect transition="in" filter="diamond(in)">
                                      <p:cBhvr>
                                        <p:cTn id="17" dur="2000"/>
                                        <p:tgtEl>
                                          <p:spTgt spid="172"/>
                                        </p:tgtEl>
                                      </p:cBhvr>
                                    </p:animEffect>
                                  </p:childTnLst>
                                </p:cTn>
                              </p:par>
                              <p:par>
                                <p:cTn id="18" presetID="2" presetClass="entr" presetSubtype="4" fill="hold" grpId="0" nodeType="withEffect">
                                  <p:stCondLst>
                                    <p:cond delay="2500"/>
                                  </p:stCondLst>
                                  <p:childTnLst>
                                    <p:set>
                                      <p:cBhvr>
                                        <p:cTn id="19" dur="1" fill="hold">
                                          <p:stCondLst>
                                            <p:cond delay="0"/>
                                          </p:stCondLst>
                                        </p:cTn>
                                        <p:tgtEl>
                                          <p:spTgt spid="189"/>
                                        </p:tgtEl>
                                        <p:attrNameLst>
                                          <p:attrName>style.visibility</p:attrName>
                                        </p:attrNameLst>
                                      </p:cBhvr>
                                      <p:to>
                                        <p:strVal val="visible"/>
                                      </p:to>
                                    </p:set>
                                    <p:anim calcmode="lin" valueType="num">
                                      <p:cBhvr>
                                        <p:cTn id="20" dur="500" fill="hold"/>
                                        <p:tgtEl>
                                          <p:spTgt spid="189"/>
                                        </p:tgtEl>
                                        <p:attrNameLst>
                                          <p:attrName>ppt_x</p:attrName>
                                        </p:attrNameLst>
                                      </p:cBhvr>
                                      <p:tavLst>
                                        <p:tav tm="0">
                                          <p:val>
                                            <p:strVal val="#ppt_x"/>
                                          </p:val>
                                        </p:tav>
                                        <p:tav tm="100000">
                                          <p:val>
                                            <p:strVal val="#ppt_x"/>
                                          </p:val>
                                        </p:tav>
                                      </p:tavLst>
                                    </p:anim>
                                    <p:anim calcmode="lin" valueType="num">
                                      <p:cBhvr>
                                        <p:cTn id="21" dur="500" fill="hold"/>
                                        <p:tgtEl>
                                          <p:spTgt spid="189"/>
                                        </p:tgtEl>
                                        <p:attrNameLst>
                                          <p:attrName>ppt_y</p:attrName>
                                        </p:attrNameLst>
                                      </p:cBhvr>
                                      <p:tavLst>
                                        <p:tav tm="0">
                                          <p:val>
                                            <p:strVal val="1+#ppt_h/2"/>
                                          </p:val>
                                        </p:tav>
                                        <p:tav tm="100000">
                                          <p:val>
                                            <p:strVal val="#ppt_y"/>
                                          </p:val>
                                        </p:tav>
                                      </p:tavLst>
                                    </p:anim>
                                  </p:childTnLst>
                                </p:cTn>
                              </p:par>
                              <p:par>
                                <p:cTn id="22" presetID="5" presetClass="entr" presetSubtype="10" fill="hold" nodeType="withEffect">
                                  <p:stCondLst>
                                    <p:cond delay="2500"/>
                                  </p:stCondLst>
                                  <p:childTnLst>
                                    <p:set>
                                      <p:cBhvr>
                                        <p:cTn id="23" dur="1" fill="hold">
                                          <p:stCondLst>
                                            <p:cond delay="0"/>
                                          </p:stCondLst>
                                        </p:cTn>
                                        <p:tgtEl>
                                          <p:spTgt spid="192"/>
                                        </p:tgtEl>
                                        <p:attrNameLst>
                                          <p:attrName>style.visibility</p:attrName>
                                        </p:attrNameLst>
                                      </p:cBhvr>
                                      <p:to>
                                        <p:strVal val="visible"/>
                                      </p:to>
                                    </p:set>
                                    <p:animEffect transition="in" filter="checkerboard(across)">
                                      <p:cBhvr>
                                        <p:cTn id="24" dur="500"/>
                                        <p:tgtEl>
                                          <p:spTgt spid="192"/>
                                        </p:tgtEl>
                                      </p:cBhvr>
                                    </p:animEffect>
                                  </p:childTnLst>
                                </p:cTn>
                              </p:par>
                              <p:par>
                                <p:cTn id="25" presetID="4" presetClass="entr" presetSubtype="16" fill="hold" grpId="0" nodeType="withEffect">
                                  <p:stCondLst>
                                    <p:cond delay="2500"/>
                                  </p:stCondLst>
                                  <p:childTnLst>
                                    <p:set>
                                      <p:cBhvr>
                                        <p:cTn id="26" dur="1" fill="hold">
                                          <p:stCondLst>
                                            <p:cond delay="0"/>
                                          </p:stCondLst>
                                        </p:cTn>
                                        <p:tgtEl>
                                          <p:spTgt spid="184"/>
                                        </p:tgtEl>
                                        <p:attrNameLst>
                                          <p:attrName>style.visibility</p:attrName>
                                        </p:attrNameLst>
                                      </p:cBhvr>
                                      <p:to>
                                        <p:strVal val="visible"/>
                                      </p:to>
                                    </p:set>
                                    <p:animEffect transition="in" filter="box(in)">
                                      <p:cBhvr>
                                        <p:cTn id="27" dur="2000"/>
                                        <p:tgtEl>
                                          <p:spTgt spid="184"/>
                                        </p:tgtEl>
                                      </p:cBhvr>
                                    </p:animEffect>
                                  </p:childTnLst>
                                </p:cTn>
                              </p:par>
                              <p:par>
                                <p:cTn id="28" presetID="4" presetClass="entr" presetSubtype="16" fill="hold" grpId="0" nodeType="withEffect">
                                  <p:stCondLst>
                                    <p:cond delay="2500"/>
                                  </p:stCondLst>
                                  <p:childTnLst>
                                    <p:set>
                                      <p:cBhvr>
                                        <p:cTn id="29" dur="1" fill="hold">
                                          <p:stCondLst>
                                            <p:cond delay="0"/>
                                          </p:stCondLst>
                                        </p:cTn>
                                        <p:tgtEl>
                                          <p:spTgt spid="185"/>
                                        </p:tgtEl>
                                        <p:attrNameLst>
                                          <p:attrName>style.visibility</p:attrName>
                                        </p:attrNameLst>
                                      </p:cBhvr>
                                      <p:to>
                                        <p:strVal val="visible"/>
                                      </p:to>
                                    </p:set>
                                    <p:animEffect transition="in" filter="box(in)">
                                      <p:cBhvr>
                                        <p:cTn id="30" dur="1000"/>
                                        <p:tgtEl>
                                          <p:spTgt spid="185"/>
                                        </p:tgtEl>
                                      </p:cBhvr>
                                    </p:animEffect>
                                  </p:childTnLst>
                                </p:cTn>
                              </p:par>
                              <p:par>
                                <p:cTn id="31" presetID="54" presetClass="entr" presetSubtype="0" accel="100000" fill="hold" nodeType="withEffect">
                                  <p:stCondLst>
                                    <p:cond delay="2500"/>
                                  </p:stCondLst>
                                  <p:childTnLst>
                                    <p:set>
                                      <p:cBhvr>
                                        <p:cTn id="32" dur="1" fill="hold">
                                          <p:stCondLst>
                                            <p:cond delay="0"/>
                                          </p:stCondLst>
                                        </p:cTn>
                                        <p:tgtEl>
                                          <p:spTgt spid="191"/>
                                        </p:tgtEl>
                                        <p:attrNameLst>
                                          <p:attrName>style.visibility</p:attrName>
                                        </p:attrNameLst>
                                      </p:cBhvr>
                                      <p:to>
                                        <p:strVal val="visible"/>
                                      </p:to>
                                    </p:set>
                                    <p:anim calcmode="lin" valueType="num">
                                      <p:cBhvr>
                                        <p:cTn id="33" dur="500" fill="hold"/>
                                        <p:tgtEl>
                                          <p:spTgt spid="191"/>
                                        </p:tgtEl>
                                        <p:attrNameLst>
                                          <p:attrName>ppt_w</p:attrName>
                                        </p:attrNameLst>
                                      </p:cBhvr>
                                      <p:tavLst>
                                        <p:tav tm="0">
                                          <p:val>
                                            <p:strVal val="#ppt_w*0.05"/>
                                          </p:val>
                                        </p:tav>
                                        <p:tav tm="100000">
                                          <p:val>
                                            <p:strVal val="#ppt_w"/>
                                          </p:val>
                                        </p:tav>
                                      </p:tavLst>
                                    </p:anim>
                                    <p:anim calcmode="lin" valueType="num">
                                      <p:cBhvr>
                                        <p:cTn id="34" dur="500" fill="hold"/>
                                        <p:tgtEl>
                                          <p:spTgt spid="191"/>
                                        </p:tgtEl>
                                        <p:attrNameLst>
                                          <p:attrName>ppt_h</p:attrName>
                                        </p:attrNameLst>
                                      </p:cBhvr>
                                      <p:tavLst>
                                        <p:tav tm="0">
                                          <p:val>
                                            <p:strVal val="#ppt_h"/>
                                          </p:val>
                                        </p:tav>
                                        <p:tav tm="100000">
                                          <p:val>
                                            <p:strVal val="#ppt_h"/>
                                          </p:val>
                                        </p:tav>
                                      </p:tavLst>
                                    </p:anim>
                                    <p:anim calcmode="lin" valueType="num">
                                      <p:cBhvr>
                                        <p:cTn id="35" dur="500" fill="hold"/>
                                        <p:tgtEl>
                                          <p:spTgt spid="191"/>
                                        </p:tgtEl>
                                        <p:attrNameLst>
                                          <p:attrName>ppt_x</p:attrName>
                                        </p:attrNameLst>
                                      </p:cBhvr>
                                      <p:tavLst>
                                        <p:tav tm="0">
                                          <p:val>
                                            <p:strVal val="#ppt_x-.2"/>
                                          </p:val>
                                        </p:tav>
                                        <p:tav tm="100000">
                                          <p:val>
                                            <p:strVal val="#ppt_x"/>
                                          </p:val>
                                        </p:tav>
                                      </p:tavLst>
                                    </p:anim>
                                    <p:anim calcmode="lin" valueType="num">
                                      <p:cBhvr>
                                        <p:cTn id="36" dur="500" fill="hold"/>
                                        <p:tgtEl>
                                          <p:spTgt spid="191"/>
                                        </p:tgtEl>
                                        <p:attrNameLst>
                                          <p:attrName>ppt_y</p:attrName>
                                        </p:attrNameLst>
                                      </p:cBhvr>
                                      <p:tavLst>
                                        <p:tav tm="0">
                                          <p:val>
                                            <p:strVal val="#ppt_y"/>
                                          </p:val>
                                        </p:tav>
                                        <p:tav tm="100000">
                                          <p:val>
                                            <p:strVal val="#ppt_y"/>
                                          </p:val>
                                        </p:tav>
                                      </p:tavLst>
                                    </p:anim>
                                    <p:animEffect transition="in" filter="fade">
                                      <p:cBhvr>
                                        <p:cTn id="37" dur="500"/>
                                        <p:tgtEl>
                                          <p:spTgt spid="191"/>
                                        </p:tgtEl>
                                      </p:cBhvr>
                                    </p:animEffect>
                                  </p:childTnLst>
                                </p:cTn>
                              </p:par>
                              <p:par>
                                <p:cTn id="38" presetID="17" presetClass="entr" presetSubtype="10" fill="hold" grpId="0" nodeType="withEffect">
                                  <p:stCondLst>
                                    <p:cond delay="2500"/>
                                  </p:stCondLst>
                                  <p:iterate type="lt">
                                    <p:tmPct val="10000"/>
                                  </p:iterate>
                                  <p:childTnLst>
                                    <p:set>
                                      <p:cBhvr>
                                        <p:cTn id="39" dur="1" fill="hold">
                                          <p:stCondLst>
                                            <p:cond delay="0"/>
                                          </p:stCondLst>
                                        </p:cTn>
                                        <p:tgtEl>
                                          <p:spTgt spid="195"/>
                                        </p:tgtEl>
                                        <p:attrNameLst>
                                          <p:attrName>style.visibility</p:attrName>
                                        </p:attrNameLst>
                                      </p:cBhvr>
                                      <p:to>
                                        <p:strVal val="visible"/>
                                      </p:to>
                                    </p:set>
                                    <p:anim calcmode="lin" valueType="num">
                                      <p:cBhvr>
                                        <p:cTn id="40" dur="500" fill="hold"/>
                                        <p:tgtEl>
                                          <p:spTgt spid="195"/>
                                        </p:tgtEl>
                                        <p:attrNameLst>
                                          <p:attrName>ppt_w</p:attrName>
                                        </p:attrNameLst>
                                      </p:cBhvr>
                                      <p:tavLst>
                                        <p:tav tm="0">
                                          <p:val>
                                            <p:fltVal val="0"/>
                                          </p:val>
                                        </p:tav>
                                        <p:tav tm="100000">
                                          <p:val>
                                            <p:strVal val="#ppt_w"/>
                                          </p:val>
                                        </p:tav>
                                      </p:tavLst>
                                    </p:anim>
                                    <p:anim calcmode="lin" valueType="num">
                                      <p:cBhvr>
                                        <p:cTn id="41" dur="500" fill="hold"/>
                                        <p:tgtEl>
                                          <p:spTgt spid="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ldLvl="0" animBg="1"/>
      <p:bldP spid="177" grpId="0"/>
      <p:bldP spid="183" grpId="0" bldLvl="0" animBg="1"/>
      <p:bldP spid="184" grpId="0" bldLvl="0" animBg="1"/>
      <p:bldP spid="185" grpId="0"/>
      <p:bldP spid="189" grpId="0" bldLvl="0" animBg="1"/>
      <p:bldP spid="19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主题">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第一PPT，www.1ppt.com">
  <a:themeElements>
    <a:clrScheme name="自定义 5">
      <a:dk1>
        <a:sysClr val="windowText" lastClr="000000"/>
      </a:dk1>
      <a:lt1>
        <a:sysClr val="window" lastClr="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Words>
  <Application>WPS 演示</Application>
  <PresentationFormat>全屏显示(4:3)</PresentationFormat>
  <Paragraphs>47</Paragraphs>
  <Slides>5</Slides>
  <Notes>11</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5</vt:i4>
      </vt:variant>
    </vt:vector>
  </HeadingPairs>
  <TitlesOfParts>
    <vt:vector size="25" baseType="lpstr">
      <vt:lpstr>Arial</vt:lpstr>
      <vt:lpstr>宋体</vt:lpstr>
      <vt:lpstr>Wingdings</vt:lpstr>
      <vt:lpstr>等线</vt:lpstr>
      <vt:lpstr>等线 Light</vt:lpstr>
      <vt:lpstr>Calibri</vt:lpstr>
      <vt:lpstr>Calibri Light</vt:lpstr>
      <vt:lpstr>Calibri Light</vt:lpstr>
      <vt:lpstr>华文细黑</vt:lpstr>
      <vt:lpstr>微软雅黑</vt:lpstr>
      <vt:lpstr>楷体_GB2312</vt:lpstr>
      <vt:lpstr>黑体</vt:lpstr>
      <vt:lpstr>Arial Unicode MS</vt:lpstr>
      <vt:lpstr>新宋体</vt:lpstr>
      <vt:lpstr>Office 主题</vt:lpstr>
      <vt:lpstr>Office 主题​​</vt:lpstr>
      <vt:lpstr>1_Office 主题​​</vt:lpstr>
      <vt:lpstr>1_Office 主题</vt:lpstr>
      <vt:lpstr>2_Office 主题</vt:lpstr>
      <vt:lpstr>第一PPT，www.1ppt.com</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cp:revision>
  <dcterms:created xsi:type="dcterms:W3CDTF">2018-05-02T00:53:00Z</dcterms:created>
  <dcterms:modified xsi:type="dcterms:W3CDTF">2018-05-02T03:04:09Z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